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54" r:id="rId19"/>
    <p:sldMasterId id="2147498376" r:id="rId20"/>
    <p:sldMasterId id="2147498419" r:id="rId21"/>
    <p:sldMasterId id="2147498434" r:id="rId22"/>
    <p:sldMasterId id="2147498451" r:id="rId23"/>
  </p:sldMasterIdLst>
  <p:notesMasterIdLst>
    <p:notesMasterId r:id="rId60"/>
  </p:notesMasterIdLst>
  <p:sldIdLst>
    <p:sldId id="331" r:id="rId24"/>
    <p:sldId id="330" r:id="rId25"/>
    <p:sldId id="259" r:id="rId26"/>
    <p:sldId id="3474" r:id="rId27"/>
    <p:sldId id="3476" r:id="rId28"/>
    <p:sldId id="261" r:id="rId29"/>
    <p:sldId id="3480" r:id="rId30"/>
    <p:sldId id="3470" r:id="rId31"/>
    <p:sldId id="265" r:id="rId32"/>
    <p:sldId id="258" r:id="rId33"/>
    <p:sldId id="262" r:id="rId34"/>
    <p:sldId id="3077" r:id="rId35"/>
    <p:sldId id="3478" r:id="rId36"/>
    <p:sldId id="3275" r:id="rId37"/>
    <p:sldId id="980" r:id="rId38"/>
    <p:sldId id="2657" r:id="rId39"/>
    <p:sldId id="3237" r:id="rId40"/>
    <p:sldId id="3484" r:id="rId41"/>
    <p:sldId id="3494" r:id="rId42"/>
    <p:sldId id="3534" r:id="rId43"/>
    <p:sldId id="3522" r:id="rId44"/>
    <p:sldId id="257" r:id="rId45"/>
    <p:sldId id="3536" r:id="rId46"/>
    <p:sldId id="3541" r:id="rId47"/>
    <p:sldId id="3496" r:id="rId48"/>
    <p:sldId id="3539" r:id="rId49"/>
    <p:sldId id="3490" r:id="rId50"/>
    <p:sldId id="3525" r:id="rId51"/>
    <p:sldId id="3518" r:id="rId52"/>
    <p:sldId id="256" r:id="rId53"/>
    <p:sldId id="3532" r:id="rId54"/>
    <p:sldId id="3538" r:id="rId55"/>
    <p:sldId id="3531" r:id="rId56"/>
    <p:sldId id="3515" r:id="rId57"/>
    <p:sldId id="2874" r:id="rId58"/>
    <p:sldId id="3234" r:id="rId59"/>
  </p:sldIdLst>
  <p:sldSz cx="13004800" cy="9753600"/>
  <p:notesSz cx="6858000" cy="9144000"/>
  <p:embeddedFontLst>
    <p:embeddedFont>
      <p:font typeface="Algerian" panose="04020705040A02060702" pitchFamily="82" charset="0"/>
      <p:regular r:id="rId61"/>
    </p:embeddedFont>
    <p:embeddedFont>
      <p:font typeface="Arial Black" panose="020B0A04020102020204" pitchFamily="34" charset="0"/>
      <p:bold r:id="rId62"/>
    </p:embeddedFont>
    <p:embeddedFont>
      <p:font typeface="Arial Nova" panose="020B0504020202020204" pitchFamily="34" charset="0"/>
      <p:regular r:id="rId63"/>
      <p:bold r:id="rId64"/>
      <p:italic r:id="rId65"/>
      <p:boldItalic r:id="rId66"/>
    </p:embeddedFont>
    <p:embeddedFont>
      <p:font typeface="Baguet Script" panose="00000500000000000000" pitchFamily="2" charset="0"/>
      <p:regular r:id="rId67"/>
    </p:embeddedFont>
    <p:embeddedFont>
      <p:font typeface="Bookman Old Style" panose="02050604050505020204" pitchFamily="18" charset="0"/>
      <p:regular r:id="rId68"/>
      <p:bold r:id="rId69"/>
      <p:italic r:id="rId70"/>
      <p:boldItalic r:id="rId71"/>
    </p:embeddedFont>
    <p:embeddedFont>
      <p:font typeface="Calisto MT" panose="02040603050505030304" pitchFamily="18" charset="0"/>
      <p:regular r:id="rId72"/>
      <p:bold r:id="rId73"/>
      <p:italic r:id="rId74"/>
      <p:boldItalic r:id="rId75"/>
    </p:embeddedFont>
    <p:embeddedFont>
      <p:font typeface="Century Gothic" panose="020B0502020202020204" pitchFamily="34" charset="0"/>
      <p:regular r:id="rId76"/>
      <p:bold r:id="rId77"/>
      <p:italic r:id="rId78"/>
      <p:boldItalic r:id="rId79"/>
    </p:embeddedFont>
    <p:embeddedFont>
      <p:font typeface="Consolas" panose="020B0609020204030204" pitchFamily="49" charset="0"/>
      <p:regular r:id="rId80"/>
      <p:bold r:id="rId81"/>
      <p:italic r:id="rId82"/>
      <p:boldItalic r:id="rId83"/>
    </p:embeddedFont>
    <p:embeddedFont>
      <p:font typeface="Franklin Gothic Heavy" panose="020B0903020102020204" pitchFamily="34" charset="0"/>
      <p:regular r:id="rId84"/>
      <p:italic r:id="rId85"/>
    </p:embeddedFont>
    <p:embeddedFont>
      <p:font typeface="Georgia" panose="02040502050405020303" pitchFamily="18" charset="0"/>
      <p:regular r:id="rId86"/>
      <p:bold r:id="rId87"/>
      <p:italic r:id="rId88"/>
      <p:boldItalic r:id="rId89"/>
    </p:embeddedFont>
    <p:embeddedFont>
      <p:font typeface="Georgia Pro Semibold" panose="02040702050405020303" pitchFamily="18" charset="0"/>
      <p:bold r:id="rId90"/>
      <p:boldItalic r:id="rId91"/>
    </p:embeddedFont>
    <p:embeddedFont>
      <p:font typeface="Gill Sans Nova" panose="020B0602020104020203" pitchFamily="34" charset="0"/>
      <p:regular r:id="rId92"/>
      <p:bold r:id="rId93"/>
      <p:italic r:id="rId94"/>
      <p:boldItalic r:id="rId95"/>
    </p:embeddedFont>
    <p:embeddedFont>
      <p:font typeface="Lucida Sans" panose="020B0602030504020204" pitchFamily="34" charset="0"/>
      <p:regular r:id="rId96"/>
      <p:bold r:id="rId97"/>
      <p:italic r:id="rId98"/>
      <p:boldItalic r:id="rId99"/>
    </p:embeddedFont>
    <p:embeddedFont>
      <p:font typeface="Modern Love" panose="04090805081005020601" pitchFamily="82" charset="0"/>
      <p:regular r:id="rId100"/>
    </p:embeddedFont>
    <p:embeddedFont>
      <p:font typeface="Rockwell" panose="02060603020205020403" pitchFamily="18" charset="0"/>
      <p:regular r:id="rId101"/>
      <p:bold r:id="rId102"/>
      <p:italic r:id="rId103"/>
      <p:boldItalic r:id="rId104"/>
    </p:embeddedFont>
    <p:embeddedFont>
      <p:font typeface="Segoe UI" panose="020B0502040204020203" pitchFamily="34" charset="0"/>
      <p:regular r:id="rId105"/>
      <p:bold r:id="rId106"/>
      <p:italic r:id="rId107"/>
      <p:boldItalic r:id="rId108"/>
    </p:embeddedFont>
    <p:embeddedFont>
      <p:font typeface="The Hand" panose="03070502030502020204" pitchFamily="66" charset="0"/>
      <p:regular r:id="rId109"/>
      <p:bold r:id="rId110"/>
    </p:embeddedFont>
    <p:embeddedFont>
      <p:font typeface="Trebuchet MS" panose="020B0603020202020204" pitchFamily="34" charset="0"/>
      <p:regular r:id="rId111"/>
      <p:bold r:id="rId112"/>
      <p:italic r:id="rId113"/>
      <p:boldItalic r:id="rId114"/>
    </p:embeddedFont>
    <p:embeddedFont>
      <p:font typeface="Wingdings 2" panose="05020102010507070707" pitchFamily="18" charset="2"/>
      <p:regular r:id="rId115"/>
    </p:embeddedFont>
    <p:embeddedFont>
      <p:font typeface="Wingdings 3" panose="05040102010807070707" pitchFamily="18" charset="2"/>
      <p:regular r:id="rId1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66812-F560-43A2-86D0-A6D9C771BFAD}" v="416" dt="2024-09-04T12:25:39.172"/>
    <p1510:client id="{E2B812F3-4F9B-41D2-8F90-A37B86BB113E}" v="3" dt="2024-09-04T12:44:17.081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22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commentAuthors" Target="commentAuthors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font" Target="fonts/font29.fntdata"/><Relationship Id="rId112" Type="http://schemas.openxmlformats.org/officeDocument/2006/relationships/font" Target="fonts/font52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7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102" Type="http://schemas.openxmlformats.org/officeDocument/2006/relationships/font" Target="fonts/font42.fntdata"/><Relationship Id="rId123" Type="http://schemas.microsoft.com/office/2015/10/relationships/revisionInfo" Target="revisionInfo.xml"/><Relationship Id="rId5" Type="http://schemas.openxmlformats.org/officeDocument/2006/relationships/customXml" Target="../customXml/item5.xml"/><Relationship Id="rId90" Type="http://schemas.openxmlformats.org/officeDocument/2006/relationships/font" Target="fonts/font30.fntdata"/><Relationship Id="rId95" Type="http://schemas.openxmlformats.org/officeDocument/2006/relationships/font" Target="fonts/font35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113" Type="http://schemas.openxmlformats.org/officeDocument/2006/relationships/font" Target="fonts/font53.fntdata"/><Relationship Id="rId118" Type="http://schemas.openxmlformats.org/officeDocument/2006/relationships/presProps" Target="presProps.xml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font" Target="fonts/font43.fntdata"/><Relationship Id="rId108" Type="http://schemas.openxmlformats.org/officeDocument/2006/relationships/font" Target="fonts/font48.fntdata"/><Relationship Id="rId54" Type="http://schemas.openxmlformats.org/officeDocument/2006/relationships/slide" Target="slides/slide31.xml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91" Type="http://schemas.openxmlformats.org/officeDocument/2006/relationships/font" Target="fonts/font31.fntdata"/><Relationship Id="rId96" Type="http://schemas.openxmlformats.org/officeDocument/2006/relationships/font" Target="fonts/font36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font" Target="fonts/font54.fntdata"/><Relationship Id="rId119" Type="http://schemas.openxmlformats.org/officeDocument/2006/relationships/viewProps" Target="viewProps.xml"/><Relationship Id="rId44" Type="http://schemas.openxmlformats.org/officeDocument/2006/relationships/slide" Target="slides/slide2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6.xml"/><Relationship Id="rId109" Type="http://schemas.openxmlformats.org/officeDocument/2006/relationships/font" Target="fonts/font49.fntdata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font" Target="fonts/font16.fntdata"/><Relationship Id="rId97" Type="http://schemas.openxmlformats.org/officeDocument/2006/relationships/font" Target="fonts/font37.fntdata"/><Relationship Id="rId104" Type="http://schemas.openxmlformats.org/officeDocument/2006/relationships/font" Target="fonts/font44.fntdata"/><Relationship Id="rId120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font" Target="fonts/font11.fntdata"/><Relationship Id="rId92" Type="http://schemas.openxmlformats.org/officeDocument/2006/relationships/font" Target="fonts/font3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font" Target="fonts/font6.fntdata"/><Relationship Id="rId87" Type="http://schemas.openxmlformats.org/officeDocument/2006/relationships/font" Target="fonts/font27.fntdata"/><Relationship Id="rId110" Type="http://schemas.openxmlformats.org/officeDocument/2006/relationships/font" Target="fonts/font50.fntdata"/><Relationship Id="rId115" Type="http://schemas.openxmlformats.org/officeDocument/2006/relationships/font" Target="fonts/font55.fntdata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font" Target="fonts/font17.fntdata"/><Relationship Id="rId100" Type="http://schemas.openxmlformats.org/officeDocument/2006/relationships/font" Target="fonts/font40.fntdata"/><Relationship Id="rId105" Type="http://schemas.openxmlformats.org/officeDocument/2006/relationships/font" Target="fonts/font45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8.xml"/><Relationship Id="rId72" Type="http://schemas.openxmlformats.org/officeDocument/2006/relationships/font" Target="fonts/font12.fntdata"/><Relationship Id="rId93" Type="http://schemas.openxmlformats.org/officeDocument/2006/relationships/font" Target="fonts/font33.fntdata"/><Relationship Id="rId98" Type="http://schemas.openxmlformats.org/officeDocument/2006/relationships/font" Target="fonts/font38.fntdata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font" Target="fonts/font7.fntdata"/><Relationship Id="rId116" Type="http://schemas.openxmlformats.org/officeDocument/2006/relationships/font" Target="fonts/font56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8.xml"/><Relationship Id="rId62" Type="http://schemas.openxmlformats.org/officeDocument/2006/relationships/font" Target="fonts/font2.fntdata"/><Relationship Id="rId83" Type="http://schemas.openxmlformats.org/officeDocument/2006/relationships/font" Target="fonts/font23.fntdata"/><Relationship Id="rId88" Type="http://schemas.openxmlformats.org/officeDocument/2006/relationships/font" Target="fonts/font28.fntdata"/><Relationship Id="rId111" Type="http://schemas.openxmlformats.org/officeDocument/2006/relationships/font" Target="fonts/font51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font" Target="fonts/font46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94" Type="http://schemas.openxmlformats.org/officeDocument/2006/relationships/font" Target="fonts/font34.fntdata"/><Relationship Id="rId99" Type="http://schemas.openxmlformats.org/officeDocument/2006/relationships/font" Target="fonts/font39.fntdata"/><Relationship Id="rId101" Type="http://schemas.openxmlformats.org/officeDocument/2006/relationships/font" Target="fonts/font41.fntdata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E2B812F3-4F9B-41D2-8F90-A37B86BB113E}"/>
    <pc:docChg chg="custSel addSld delSld modSld">
      <pc:chgData name="Michael Kyryliw" userId="a160673c-e7c2-4eac-ae0d-673ec02e1fb1" providerId="ADAL" clId="{E2B812F3-4F9B-41D2-8F90-A37B86BB113E}" dt="2024-09-04T12:44:47.945" v="18" actId="14100"/>
      <pc:docMkLst>
        <pc:docMk/>
      </pc:docMkLst>
      <pc:sldChg chg="new del">
        <pc:chgData name="Michael Kyryliw" userId="a160673c-e7c2-4eac-ae0d-673ec02e1fb1" providerId="ADAL" clId="{E2B812F3-4F9B-41D2-8F90-A37B86BB113E}" dt="2024-09-04T12:44:18.553" v="4" actId="47"/>
        <pc:sldMkLst>
          <pc:docMk/>
          <pc:sldMk cId="3690781420" sldId="3540"/>
        </pc:sldMkLst>
      </pc:sldChg>
      <pc:sldChg chg="modSp add del mod">
        <pc:chgData name="Michael Kyryliw" userId="a160673c-e7c2-4eac-ae0d-673ec02e1fb1" providerId="ADAL" clId="{E2B812F3-4F9B-41D2-8F90-A37B86BB113E}" dt="2024-09-04T12:44:47.945" v="18" actId="14100"/>
        <pc:sldMkLst>
          <pc:docMk/>
          <pc:sldMk cId="575335149" sldId="3541"/>
        </pc:sldMkLst>
        <pc:spChg chg="mod">
          <ac:chgData name="Michael Kyryliw" userId="a160673c-e7c2-4eac-ae0d-673ec02e1fb1" providerId="ADAL" clId="{E2B812F3-4F9B-41D2-8F90-A37B86BB113E}" dt="2024-09-04T12:44:29.910" v="8" actId="27636"/>
          <ac:spMkLst>
            <pc:docMk/>
            <pc:sldMk cId="575335149" sldId="3541"/>
            <ac:spMk id="2" creationId="{B49C6F3C-F5C4-E9A0-6F75-DF58865DE056}"/>
          </ac:spMkLst>
        </pc:spChg>
        <pc:spChg chg="mod">
          <ac:chgData name="Michael Kyryliw" userId="a160673c-e7c2-4eac-ae0d-673ec02e1fb1" providerId="ADAL" clId="{E2B812F3-4F9B-41D2-8F90-A37B86BB113E}" dt="2024-09-04T12:44:42.918" v="17" actId="27636"/>
          <ac:spMkLst>
            <pc:docMk/>
            <pc:sldMk cId="575335149" sldId="3541"/>
            <ac:spMk id="3" creationId="{A4732A91-2DBE-AA8E-9461-81B39E38F527}"/>
          </ac:spMkLst>
        </pc:spChg>
        <pc:spChg chg="mod">
          <ac:chgData name="Michael Kyryliw" userId="a160673c-e7c2-4eac-ae0d-673ec02e1fb1" providerId="ADAL" clId="{E2B812F3-4F9B-41D2-8F90-A37B86BB113E}" dt="2024-09-04T12:44:37.860" v="11" actId="20577"/>
          <ac:spMkLst>
            <pc:docMk/>
            <pc:sldMk cId="575335149" sldId="3541"/>
            <ac:spMk id="7" creationId="{986C1C24-DBB5-0F8D-C2E4-D4286F433D96}"/>
          </ac:spMkLst>
        </pc:spChg>
        <pc:picChg chg="mod">
          <ac:chgData name="Michael Kyryliw" userId="a160673c-e7c2-4eac-ae0d-673ec02e1fb1" providerId="ADAL" clId="{E2B812F3-4F9B-41D2-8F90-A37B86BB113E}" dt="2024-09-04T12:44:47.945" v="18" actId="14100"/>
          <ac:picMkLst>
            <pc:docMk/>
            <pc:sldMk cId="575335149" sldId="3541"/>
            <ac:picMk id="5" creationId="{74733F6D-86E0-5026-80C8-12FFA39844D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14696-82B6-4A60-BFEE-94305900C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31519" y="2171556"/>
            <a:ext cx="9733094" cy="660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31521" y="709352"/>
            <a:ext cx="9733092" cy="136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7709201" y="1"/>
            <a:ext cx="5295599" cy="8847592"/>
            <a:chOff x="7227376" y="0"/>
            <a:chExt cx="4964624" cy="6220963"/>
          </a:xfrm>
        </p:grpSpPr>
        <p:sp>
          <p:nvSpPr>
            <p:cNvPr id="20" name="Google Shape;20;p3"/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/>
              <a:ahLst/>
              <a:cxnLst/>
              <a:rect l="l" t="t" r="r" b="b"/>
              <a:pathLst>
                <a:path w="3142491" h="2744197" extrusionOk="0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1" name="Google Shape;21;p3"/>
            <p:cNvGrpSpPr/>
            <p:nvPr/>
          </p:nvGrpSpPr>
          <p:grpSpPr>
            <a:xfrm rot="5400000">
              <a:off x="7894249" y="1923212"/>
              <a:ext cx="4981132" cy="3614370"/>
              <a:chOff x="6482891" y="-855"/>
              <a:chExt cx="4981132" cy="361437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/>
                <a:ahLst/>
                <a:cxnLst/>
                <a:rect l="l" t="t" r="r" b="b"/>
                <a:pathLst>
                  <a:path w="3063398" h="2166461" extrusionOk="0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 b="0" i="0" u="none" strike="noStrike" cap="non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pic>
            <p:nvPicPr>
              <p:cNvPr id="23" name="Google Shape;23;p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24;p3"/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/>
                <a:ahLst/>
                <a:cxnLst/>
                <a:rect l="l" t="t" r="r" b="b"/>
                <a:pathLst>
                  <a:path w="2588740" h="1790423" extrusionOk="0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808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8574658" cy="800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9" name="Google Shape;29;p4"/>
          <p:cNvGrpSpPr/>
          <p:nvPr/>
        </p:nvGrpSpPr>
        <p:grpSpPr>
          <a:xfrm>
            <a:off x="8575040" y="1003303"/>
            <a:ext cx="4499430" cy="6677899"/>
            <a:chOff x="7482594" y="578448"/>
            <a:chExt cx="4774722" cy="5314858"/>
          </a:xfrm>
        </p:grpSpPr>
        <p:grpSp>
          <p:nvGrpSpPr>
            <p:cNvPr id="30" name="Google Shape;30;p4"/>
            <p:cNvGrpSpPr/>
            <p:nvPr/>
          </p:nvGrpSpPr>
          <p:grpSpPr>
            <a:xfrm rot="-5400000" flipH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1" name="Google Shape;31;p4"/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Google Shape;32;p4"/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430" h="4774722" extrusionOk="0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33" name="Google Shape;33;p4"/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Google Shape;34;p4"/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440" h="3149464" extrusionOk="0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grpSp>
                <p:nvGrpSpPr>
                  <p:cNvPr id="35" name="Google Shape;35;p4"/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</p:grpSpPr>
                <p:sp>
                  <p:nvSpPr>
                    <p:cNvPr id="36" name="Google Shape;36;p4"/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7" name="Google Shape;37;p4"/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181" h="68704" extrusionOk="0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8" name="Google Shape;38;p4"/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28" h="25292" extrusionOk="0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9" name="Google Shape;39;p4"/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79" h="30798" extrusionOk="0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0" name="Google Shape;40;p4"/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4" h="16583" extrusionOk="0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1" name="Google Shape;41;p4"/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17361" extrusionOk="0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2" name="Google Shape;42;p4"/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3" name="Google Shape;43;p4"/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4" name="Google Shape;44;p4"/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95" h="47382" extrusionOk="0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5" name="Google Shape;45;p4"/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6" name="Google Shape;46;p4"/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20659" extrusionOk="0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7" name="Google Shape;47;p4"/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657" h="20233" extrusionOk="0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8" name="Google Shape;48;p4"/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</p:grpSp>
              <p:sp>
                <p:nvSpPr>
                  <p:cNvPr id="49" name="Google Shape;49;p4"/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7129" h="3048899" extrusionOk="0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lt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235" h="2922543" extrusionOk="0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</p:grpSp>
          <p:sp>
            <p:nvSpPr>
              <p:cNvPr id="51" name="Google Shape;51;p4"/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pic>
          <p:nvPicPr>
            <p:cNvPr id="52" name="Google Shape;5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11999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814329" y="533374"/>
            <a:ext cx="7696630" cy="304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5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56" name="Google Shape;56;p5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58" name="Google Shape;58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59;p5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819470" y="3592364"/>
            <a:ext cx="7688794" cy="473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71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 1">
  <p:cSld name="Introduction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5269413" y="605246"/>
            <a:ext cx="7251792" cy="29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>
            <a:off x="575922" y="0"/>
            <a:ext cx="3997673" cy="6064984"/>
            <a:chOff x="453370" y="0"/>
            <a:chExt cx="4532854" cy="5157692"/>
          </a:xfrm>
        </p:grpSpPr>
        <p:sp>
          <p:nvSpPr>
            <p:cNvPr id="164" name="Google Shape;164;p6"/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/>
              <a:ahLst/>
              <a:cxnLst/>
              <a:rect l="l" t="t" r="r" b="b"/>
              <a:pathLst>
                <a:path w="2969285" h="3313666" extrusionOk="0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/>
                <a:ahLst/>
                <a:cxnLst/>
                <a:rect l="l" t="t" r="r" b="b"/>
                <a:pathLst>
                  <a:path w="156883" h="63543" extrusionOk="0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/>
                <a:ahLst/>
                <a:cxnLst/>
                <a:rect l="l" t="t" r="r" b="b"/>
                <a:pathLst>
                  <a:path w="72407" h="70683" extrusionOk="0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/>
                <a:ahLst/>
                <a:cxnLst/>
                <a:rect l="l" t="t" r="r" b="b"/>
                <a:pathLst>
                  <a:path w="37927" h="22997" extrusionOk="0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32755" extrusionOk="0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17239" extrusionOk="0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0344" extrusionOk="0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32904" h="41978" extrusionOk="0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/>
                <a:ahLst/>
                <a:cxnLst/>
                <a:rect l="l" t="t" r="r" b="b"/>
                <a:pathLst>
                  <a:path w="15515" h="14054" extrusionOk="0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/>
                <a:ahLst/>
                <a:cxnLst/>
                <a:rect l="l" t="t" r="r" b="b"/>
                <a:pathLst>
                  <a:path w="15839" h="25859" extrusionOk="0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178" name="Google Shape;178;p6"/>
            <p:cNvGrpSpPr/>
            <p:nvPr/>
          </p:nvGrpSpPr>
          <p:grpSpPr>
            <a:xfrm rot="-675068">
              <a:off x="2048811" y="2148379"/>
              <a:ext cx="1237072" cy="2094494"/>
              <a:chOff x="1381066" y="2136023"/>
              <a:chExt cx="1237072" cy="2094494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sp>
          <p:nvSpPr>
            <p:cNvPr id="200" name="Google Shape;200;p6"/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/>
              <a:ahLst/>
              <a:cxnLst/>
              <a:rect l="l" t="t" r="r" b="b"/>
              <a:pathLst>
                <a:path w="2705234" h="3688526" extrusionOk="0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/>
              <a:ahLst/>
              <a:cxnLst/>
              <a:rect l="l" t="t" r="r" b="b"/>
              <a:pathLst>
                <a:path w="765130" h="776894" extrusionOk="0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/>
              <a:ahLst/>
              <a:cxnLst/>
              <a:rect l="l" t="t" r="r" b="b"/>
              <a:pathLst>
                <a:path w="2483579" h="2108143" extrusionOk="0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body" idx="1"/>
          </p:nvPr>
        </p:nvSpPr>
        <p:spPr>
          <a:xfrm>
            <a:off x="5266268" y="3574063"/>
            <a:ext cx="6861323" cy="485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800"/>
              <a:buNone/>
              <a:defRPr sz="1920"/>
            </a:lvl1pPr>
            <a:lvl2pPr marL="975390" lvl="1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600"/>
              <a:buNone/>
              <a:defRPr sz="1707"/>
            </a:lvl2pPr>
            <a:lvl3pPr marL="1463086" lvl="2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400"/>
              <a:buNone/>
              <a:defRPr sz="1493"/>
            </a:lvl3pPr>
            <a:lvl4pPr marL="1950781" lvl="3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4pPr>
            <a:lvl5pPr marL="2438476" lvl="4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94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 type="title">
  <p:cSld name="Section 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/>
          <p:nvPr/>
        </p:nvSpPr>
        <p:spPr>
          <a:xfrm rot="-7034646">
            <a:off x="9485958" y="1345080"/>
            <a:ext cx="2759145" cy="2183863"/>
          </a:xfrm>
          <a:custGeom>
            <a:avLst/>
            <a:gdLst/>
            <a:ahLst/>
            <a:cxnLst/>
            <a:rect l="l" t="t" r="r" b="b"/>
            <a:pathLst>
              <a:path w="2080527" h="2195650" extrusionOk="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rgbClr val="644F6B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2">
            <a:alphaModFix/>
          </a:blip>
          <a:srcRect l="31774" t="20803" r="26952" b="10106"/>
          <a:stretch/>
        </p:blipFill>
        <p:spPr>
          <a:xfrm>
            <a:off x="9583044" y="2283131"/>
            <a:ext cx="3421759" cy="5091489"/>
          </a:xfrm>
          <a:custGeom>
            <a:avLst/>
            <a:gdLst/>
            <a:ahLst/>
            <a:cxnLst/>
            <a:rect l="l" t="t" r="r" b="b"/>
            <a:pathLst>
              <a:path w="3207899" h="3579953" extrusionOk="0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10108373" cy="62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subTitle" idx="1"/>
          </p:nvPr>
        </p:nvSpPr>
        <p:spPr>
          <a:xfrm>
            <a:off x="877824" y="7460363"/>
            <a:ext cx="10108372" cy="172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9152367" y="5250006"/>
            <a:ext cx="1229996" cy="1830202"/>
          </a:xfrm>
          <a:custGeom>
            <a:avLst/>
            <a:gdLst/>
            <a:ahLst/>
            <a:cxnLst/>
            <a:rect l="l" t="t" r="r" b="b"/>
            <a:pathLst>
              <a:path w="2969285" h="3313666" extrusionOk="0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4" name="Google Shape;214;p7"/>
          <p:cNvSpPr/>
          <p:nvPr/>
        </p:nvSpPr>
        <p:spPr>
          <a:xfrm rot="5400000">
            <a:off x="10208114" y="5320744"/>
            <a:ext cx="3681764" cy="1909785"/>
          </a:xfrm>
          <a:custGeom>
            <a:avLst/>
            <a:gdLst/>
            <a:ahLst/>
            <a:cxnLst/>
            <a:rect l="l" t="t" r="r" b="b"/>
            <a:pathLst>
              <a:path w="2588740" h="1790423" extrusionOk="0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664517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1">
  <p:cSld name="Title and Two Content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814330" y="375695"/>
            <a:ext cx="11374285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"/>
          <p:cNvSpPr txBox="1">
            <a:spLocks noGrp="1"/>
          </p:cNvSpPr>
          <p:nvPr>
            <p:ph type="subTitle" idx="1"/>
          </p:nvPr>
        </p:nvSpPr>
        <p:spPr>
          <a:xfrm>
            <a:off x="814329" y="3657951"/>
            <a:ext cx="4544793" cy="1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body" idx="2"/>
          </p:nvPr>
        </p:nvSpPr>
        <p:spPr>
          <a:xfrm>
            <a:off x="814328" y="5439866"/>
            <a:ext cx="4544793" cy="301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3"/>
          </p:nvPr>
        </p:nvSpPr>
        <p:spPr>
          <a:xfrm>
            <a:off x="5476240" y="3653750"/>
            <a:ext cx="6712373" cy="454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1950781" lvl="3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4pPr>
            <a:lvl5pPr marL="2438476" lvl="4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4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2">
  <p:cSld name="Summar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5266944" y="385858"/>
            <a:ext cx="6925056" cy="32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266944" y="3587039"/>
            <a:ext cx="6925056" cy="47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Char char="●"/>
              <a:defRPr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9"/>
          <p:cNvSpPr/>
          <p:nvPr/>
        </p:nvSpPr>
        <p:spPr>
          <a:xfrm>
            <a:off x="522901" y="2674082"/>
            <a:ext cx="2661628" cy="3514335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2">
            <a:alphaModFix/>
          </a:blip>
          <a:srcRect l="51636" t="31533" r="798"/>
          <a:stretch/>
        </p:blipFill>
        <p:spPr>
          <a:xfrm rot="10800000">
            <a:off x="1073230" y="-1"/>
            <a:ext cx="3409851" cy="4362968"/>
          </a:xfrm>
          <a:custGeom>
            <a:avLst/>
            <a:gdLst/>
            <a:ahLst/>
            <a:cxnLst/>
            <a:rect l="l" t="t" r="r" b="b"/>
            <a:pathLst>
              <a:path w="3196735" h="3067712" extrusionOk="0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1" name="Google Shape;231;p9"/>
          <p:cNvGrpSpPr/>
          <p:nvPr/>
        </p:nvGrpSpPr>
        <p:grpSpPr>
          <a:xfrm rot="10800000">
            <a:off x="2444994" y="0"/>
            <a:ext cx="2670107" cy="2126922"/>
            <a:chOff x="2180445" y="5362508"/>
            <a:chExt cx="2503225" cy="1495492"/>
          </a:xfrm>
        </p:grpSpPr>
        <p:sp>
          <p:nvSpPr>
            <p:cNvPr id="232" name="Google Shape;232;p9"/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/>
              <a:ahLst/>
              <a:cxnLst/>
              <a:rect l="l" t="t" r="r" b="b"/>
              <a:pathLst>
                <a:path w="1809892" h="1420057" extrusionOk="0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3913925" flipH="1">
              <a:off x="3648503" y="5335974"/>
              <a:ext cx="700312" cy="1185701"/>
              <a:chOff x="1381066" y="2136023"/>
              <a:chExt cx="1237072" cy="2094494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3045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 Columns 1">
  <p:cSld name="Comparison 2 Columns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731520" y="434648"/>
            <a:ext cx="7655526" cy="312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731520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body" idx="2"/>
          </p:nvPr>
        </p:nvSpPr>
        <p:spPr>
          <a:xfrm>
            <a:off x="6820565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2" name="Google Shape;262;p10"/>
          <p:cNvCxnSpPr/>
          <p:nvPr/>
        </p:nvCxnSpPr>
        <p:spPr>
          <a:xfrm>
            <a:off x="6502400" y="3621337"/>
            <a:ext cx="0" cy="4621706"/>
          </a:xfrm>
          <a:prstGeom prst="straightConnector1">
            <a:avLst/>
          </a:prstGeom>
          <a:noFill/>
          <a:ln w="19050" cap="flat" cmpd="sng">
            <a:solidFill>
              <a:srgbClr val="E9931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10"/>
          <p:cNvGrpSpPr/>
          <p:nvPr/>
        </p:nvGrpSpPr>
        <p:grpSpPr>
          <a:xfrm>
            <a:off x="8798950" y="2"/>
            <a:ext cx="3752343" cy="2094822"/>
            <a:chOff x="7869182" y="1"/>
            <a:chExt cx="3517822" cy="1472922"/>
          </a:xfrm>
        </p:grpSpPr>
        <p:grpSp>
          <p:nvGrpSpPr>
            <p:cNvPr id="264" name="Google Shape;264;p10"/>
            <p:cNvGrpSpPr/>
            <p:nvPr/>
          </p:nvGrpSpPr>
          <p:grpSpPr>
            <a:xfrm rot="-3913925" flipH="1">
              <a:off x="10083707" y="13507"/>
              <a:ext cx="881707" cy="1492822"/>
              <a:chOff x="1381066" y="2136023"/>
              <a:chExt cx="1237072" cy="2094494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9" name="Google Shape;269;p10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765130" h="776894" extrusionOk="0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/>
                <a:ahLst/>
                <a:cxnLst/>
                <a:rect l="l" t="t" r="r" b="b"/>
                <a:pathLst>
                  <a:path w="2483579" h="2108143" extrusionOk="0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82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Table">
  <p:cSld name="Title Content and Tab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1"/>
          </p:nvPr>
        </p:nvSpPr>
        <p:spPr>
          <a:xfrm>
            <a:off x="814329" y="3072565"/>
            <a:ext cx="3890980" cy="510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92" name="Google Shape;292;p11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8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877824" y="3915731"/>
            <a:ext cx="11321678" cy="47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3"/>
          <p:cNvGrpSpPr/>
          <p:nvPr/>
        </p:nvGrpSpPr>
        <p:grpSpPr>
          <a:xfrm>
            <a:off x="6620998" y="-89828"/>
            <a:ext cx="5288775" cy="4894177"/>
            <a:chOff x="5934250" y="-64016"/>
            <a:chExt cx="4958227" cy="3441218"/>
          </a:xfrm>
        </p:grpSpPr>
        <p:pic>
          <p:nvPicPr>
            <p:cNvPr id="303" name="Google Shape;303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3"/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4962473" y="0"/>
            <a:ext cx="3521263" cy="4099948"/>
          </a:xfrm>
          <a:custGeom>
            <a:avLst/>
            <a:gdLst/>
            <a:ahLst/>
            <a:cxnLst/>
            <a:rect l="l" t="t" r="r" b="b"/>
            <a:pathLst>
              <a:path w="3142491" h="2744197" extrusionOk="0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33810" t="9909" r="26775" b="48280"/>
          <a:stretch/>
        </p:blipFill>
        <p:spPr>
          <a:xfrm rot="10800000">
            <a:off x="8097666" y="2"/>
            <a:ext cx="3267625" cy="3081190"/>
          </a:xfrm>
          <a:custGeom>
            <a:avLst/>
            <a:gdLst/>
            <a:ahLst/>
            <a:cxnLst/>
            <a:rect l="l" t="t" r="r" b="b"/>
            <a:pathLst>
              <a:path w="3063398" h="2166462" extrusionOk="0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 rot="-4838775">
            <a:off x="8908434" y="1082346"/>
            <a:ext cx="3548837" cy="2635751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051592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2">
  <p:cSld name="Title and Two Conten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731519" y="459767"/>
            <a:ext cx="7464750" cy="290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4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311" name="Google Shape;311;p14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13" name="Google Shape;313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4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315" name="Google Shape;315;p14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732034" y="3546136"/>
            <a:ext cx="6822441" cy="487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800"/>
              <a:buFont typeface="Play"/>
              <a:buAutoNum type="arabicPeriod"/>
              <a:defRPr sz="1920"/>
            </a:lvl1pPr>
            <a:lvl2pPr marL="975390" lvl="1" indent="-352224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600"/>
              <a:buFont typeface="Play"/>
              <a:buAutoNum type="arabicPeriod"/>
              <a:defRPr sz="1707"/>
            </a:lvl2pPr>
            <a:lvl3pPr marL="1463086" lvl="2" indent="-338677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400"/>
              <a:buFont typeface="Play"/>
              <a:buAutoNum type="arabicPeriod"/>
              <a:defRPr sz="1493"/>
            </a:lvl3pPr>
            <a:lvl4pPr marL="1950781" lvl="3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4pPr>
            <a:lvl5pPr marL="2438476" lvl="4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body" idx="2"/>
          </p:nvPr>
        </p:nvSpPr>
        <p:spPr>
          <a:xfrm>
            <a:off x="7941493" y="5185581"/>
            <a:ext cx="4274187" cy="323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92866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Arial"/>
              <a:buChar char="•"/>
              <a:defRPr sz="2347"/>
            </a:lvl1pPr>
            <a:lvl2pPr marL="975390" lvl="1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4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74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 txBox="1">
            <a:spLocks noGrp="1"/>
          </p:cNvSpPr>
          <p:nvPr>
            <p:ph type="ctrTitle"/>
          </p:nvPr>
        </p:nvSpPr>
        <p:spPr>
          <a:xfrm>
            <a:off x="972452" y="904097"/>
            <a:ext cx="11620529" cy="49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>
            <a:off x="972451" y="5970467"/>
            <a:ext cx="8333726" cy="269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3000"/>
              <a:buNone/>
              <a:defRPr sz="3200" b="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8740184" y="3848806"/>
            <a:ext cx="4144105" cy="5993869"/>
            <a:chOff x="7161956" y="2138031"/>
            <a:chExt cx="4401597" cy="4774722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/>
                <a:ahLst/>
                <a:cxnLst/>
                <a:rect l="l" t="t" r="r" b="b"/>
                <a:pathLst>
                  <a:path w="1087430" h="4774722" extrusionOk="0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grpSp>
            <p:nvGrpSpPr>
              <p:cNvPr id="424" name="Google Shape;424;p15"/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425" name="Google Shape;425;p15"/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40" h="3149464" extrusionOk="0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rgbClr val="E99314">
                    <a:alpha val="6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426" name="Google Shape;426;p15"/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</p:grpSpPr>
              <p:sp>
                <p:nvSpPr>
                  <p:cNvPr id="427" name="Google Shape;427;p15"/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8" name="Google Shape;428;p15"/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81" h="68704" extrusionOk="0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9" name="Google Shape;429;p15"/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28" h="25292" extrusionOk="0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0" name="Google Shape;430;p15"/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9" h="30798" extrusionOk="0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1" name="Google Shape;431;p15"/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4" h="16583" extrusionOk="0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2" name="Google Shape;432;p15"/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17361" extrusionOk="0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3" name="Google Shape;433;p15"/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4" name="Google Shape;434;p15"/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5" name="Google Shape;435;p15"/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95" h="47382" extrusionOk="0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6" name="Google Shape;436;p15"/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7" name="Google Shape;437;p15"/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20659" extrusionOk="0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8" name="Google Shape;438;p15"/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7" h="20233" extrusionOk="0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9" name="Google Shape;439;p15"/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  <p:sp>
              <p:nvSpPr>
                <p:cNvPr id="440" name="Google Shape;440;p15"/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129" h="3048899" extrusionOk="0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35" h="2922543" extrusionOk="0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</p:grpSp>
        </p:grpSp>
        <p:sp>
          <p:nvSpPr>
            <p:cNvPr id="442" name="Google Shape;442;p15"/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173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ctrTitle"/>
          </p:nvPr>
        </p:nvSpPr>
        <p:spPr>
          <a:xfrm>
            <a:off x="731520" y="564856"/>
            <a:ext cx="11941101" cy="705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55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041" y="-12043"/>
            <a:ext cx="13041499" cy="977768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958" y="3419782"/>
            <a:ext cx="8286889" cy="2341407"/>
          </a:xfrm>
        </p:spPr>
        <p:txBody>
          <a:bodyPr anchor="b">
            <a:noAutofit/>
          </a:bodyPr>
          <a:lstStyle>
            <a:lvl1pPr algn="r">
              <a:defRPr sz="768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958" y="5761187"/>
            <a:ext cx="8286889" cy="156003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001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933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3841235"/>
            <a:ext cx="9027861" cy="2597804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875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7" y="866987"/>
            <a:ext cx="9027860" cy="187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988" y="3072838"/>
            <a:ext cx="4391977" cy="5519320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2868" y="3072840"/>
            <a:ext cx="4391979" cy="5519322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179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6" y="866987"/>
            <a:ext cx="9027858" cy="18784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3073398"/>
            <a:ext cx="439562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985" y="3892973"/>
            <a:ext cx="4395622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99222" y="3073398"/>
            <a:ext cx="439562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99222" y="3892973"/>
            <a:ext cx="4395622" cy="46991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1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866987"/>
            <a:ext cx="9027860" cy="187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7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99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2131348"/>
            <a:ext cx="3968259" cy="1818263"/>
          </a:xfrm>
        </p:spPr>
        <p:txBody>
          <a:bodyPr anchor="b">
            <a:normAutofit/>
          </a:bodyPr>
          <a:lstStyle>
            <a:lvl1pPr>
              <a:defRPr sz="28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147" y="732338"/>
            <a:ext cx="4815697" cy="78598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985" y="3949610"/>
            <a:ext cx="3968259" cy="3675661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824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6827520"/>
            <a:ext cx="9027860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985" y="866986"/>
            <a:ext cx="9027860" cy="5469466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985" y="7633547"/>
            <a:ext cx="9027860" cy="958612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541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7" y="866986"/>
            <a:ext cx="9027860" cy="4840676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7" y="6357902"/>
            <a:ext cx="9027860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27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59" y="866987"/>
            <a:ext cx="86359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65972" y="5165795"/>
            <a:ext cx="7708166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357902"/>
            <a:ext cx="9027861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6523" y="1124093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6728" y="410532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68635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5" y="2747716"/>
            <a:ext cx="9027861" cy="3691321"/>
          </a:xfrm>
        </p:spPr>
        <p:txBody>
          <a:bodyPr anchor="b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230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59" y="866987"/>
            <a:ext cx="86359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6982" y="5707662"/>
            <a:ext cx="9027863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6523" y="1124093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6728" y="410532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48837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874" y="866987"/>
            <a:ext cx="901897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6982" y="5707662"/>
            <a:ext cx="9027863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6439037"/>
            <a:ext cx="902786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992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06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66" y="866988"/>
            <a:ext cx="1392088" cy="7468730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985" y="866988"/>
            <a:ext cx="7388481" cy="74687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58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10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177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568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409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913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6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490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8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70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68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94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87680" y="583848"/>
            <a:ext cx="12035574" cy="134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87680" y="2128015"/>
            <a:ext cx="12035574" cy="601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20" r:id="rId1"/>
    <p:sldLayoutId id="2147498421" r:id="rId2"/>
    <p:sldLayoutId id="2147498422" r:id="rId3"/>
    <p:sldLayoutId id="2147498423" r:id="rId4"/>
    <p:sldLayoutId id="2147498424" r:id="rId5"/>
    <p:sldLayoutId id="2147498425" r:id="rId6"/>
    <p:sldLayoutId id="2147498426" r:id="rId7"/>
    <p:sldLayoutId id="2147498427" r:id="rId8"/>
    <p:sldLayoutId id="2147498428" r:id="rId9"/>
    <p:sldLayoutId id="2147498429" r:id="rId10"/>
    <p:sldLayoutId id="2147498430" r:id="rId11"/>
    <p:sldLayoutId id="2147498431" r:id="rId12"/>
    <p:sldLayoutId id="2147498432" r:id="rId13"/>
    <p:sldLayoutId id="214749843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2041" y="-12043"/>
            <a:ext cx="13041500" cy="977768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986" y="866987"/>
            <a:ext cx="9027858" cy="1878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985" y="3072840"/>
            <a:ext cx="9027860" cy="551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7478" y="8592161"/>
            <a:ext cx="97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C03BD-5F4E-4623-A4BA-A805BE6EC53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6986" y="8592161"/>
            <a:ext cx="657489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5762" y="8592161"/>
            <a:ext cx="72908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accent1"/>
                </a:solidFill>
              </a:defRPr>
            </a:lvl1pPr>
          </a:lstStyle>
          <a:p>
            <a:fld id="{A96CB80E-920B-4E51-8F5B-63E246C1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7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35" r:id="rId1"/>
    <p:sldLayoutId id="2147498436" r:id="rId2"/>
    <p:sldLayoutId id="2147498437" r:id="rId3"/>
    <p:sldLayoutId id="2147498438" r:id="rId4"/>
    <p:sldLayoutId id="2147498439" r:id="rId5"/>
    <p:sldLayoutId id="2147498440" r:id="rId6"/>
    <p:sldLayoutId id="2147498441" r:id="rId7"/>
    <p:sldLayoutId id="2147498442" r:id="rId8"/>
    <p:sldLayoutId id="2147498443" r:id="rId9"/>
    <p:sldLayoutId id="2147498444" r:id="rId10"/>
    <p:sldLayoutId id="2147498445" r:id="rId11"/>
    <p:sldLayoutId id="2147498446" r:id="rId12"/>
    <p:sldLayoutId id="2147498447" r:id="rId13"/>
    <p:sldLayoutId id="2147498448" r:id="rId14"/>
    <p:sldLayoutId id="2147498449" r:id="rId15"/>
    <p:sldLayoutId id="2147498450" r:id="rId16"/>
  </p:sldLayoutIdLst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EF5E7-2E26-44CC-9CC7-ADA53D36DF5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01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52" r:id="rId1"/>
    <p:sldLayoutId id="2147498453" r:id="rId2"/>
    <p:sldLayoutId id="2147498454" r:id="rId3"/>
    <p:sldLayoutId id="2147498455" r:id="rId4"/>
    <p:sldLayoutId id="2147498456" r:id="rId5"/>
    <p:sldLayoutId id="2147498457" r:id="rId6"/>
    <p:sldLayoutId id="2147498458" r:id="rId7"/>
    <p:sldLayoutId id="2147498459" r:id="rId8"/>
    <p:sldLayoutId id="2147498460" r:id="rId9"/>
    <p:sldLayoutId id="2147498461" r:id="rId10"/>
    <p:sldLayoutId id="2147498462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1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upgenius.com/go/10C084EA8AB28ABFEC52-51001521-senior#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Bowling.Cynthia@SomersetCollegePrep.org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9.xml"/><Relationship Id="rId4" Type="http://schemas.openxmlformats.org/officeDocument/2006/relationships/hyperlink" Target="mailto:cjacq005@somerset.colegia.or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ouglas.Jennifer@somersetcollegeprep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nam02.safelinks.protection.outlook.com/?url=https%3A%2F%2Fwww.remind.com%2Fjoin%2F2425socc&amp;data=05%7C02%7Cludwig.eric%40somersetcollegeprep.org%7C5d4b8ba4b572475c988908dc7a527c0a%7Cb48e696768994f70b044744ade464561%7C0%7C0%7C638519741887784119%7CUnknown%7CTWFpbGZsb3d8eyJWIjoiMC4wLjAwMDAiLCJQIjoiV2luMzIiLCJBTiI6Ik1haWwiLCJXVCI6Mn0%3D%7C0%7C%7C%7C&amp;sdata=aOdqj11FxdSl3HreG5RhJKStyGrAWDLL0q1rH8AcNGw%3D&amp;reserved=0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publicdomainpictures.net/view-image.php?image=18305&amp;picture=soccer&amp;large=1" TargetMode="External"/><Relationship Id="rId5" Type="http://schemas.openxmlformats.org/officeDocument/2006/relationships/image" Target="../media/image75.jpg"/><Relationship Id="rId4" Type="http://schemas.openxmlformats.org/officeDocument/2006/relationships/hyperlink" Target="http://www.peakpx.com/553207/close-up-photography-of-nike-soccer-cleats-and-soccer-ball-on-green-grass-field-during-daytim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00" r="31092"/>
          <a:stretch/>
        </p:blipFill>
        <p:spPr>
          <a:xfrm flipH="1">
            <a:off x="6644496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op view of food cooking in a grill">
            <a:extLst>
              <a:ext uri="{FF2B5EF4-FFF2-40B4-BE49-F238E27FC236}">
                <a16:creationId xmlns:a16="http://schemas.microsoft.com/office/drawing/2014/main" id="{1974FF0F-DDAA-4AF4-BD83-41948B7F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r="1" b="1"/>
          <a:stretch/>
        </p:blipFill>
        <p:spPr>
          <a:xfrm>
            <a:off x="20" y="-31"/>
            <a:ext cx="13004776" cy="97536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6136" y="2392867"/>
            <a:ext cx="9753604" cy="496783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63" y="915153"/>
            <a:ext cx="5816031" cy="5076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23666" y="3572462"/>
            <a:ext cx="9753604" cy="2608666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950199" cy="97536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21D1-FC0D-F7E7-456D-26E3EF2C8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080" y="689254"/>
            <a:ext cx="6487160" cy="5071872"/>
          </a:xfrm>
        </p:spPr>
        <p:txBody>
          <a:bodyPr>
            <a:normAutofit/>
          </a:bodyPr>
          <a:lstStyle/>
          <a:p>
            <a:pPr algn="l"/>
            <a:r>
              <a:rPr lang="en-US" sz="3900">
                <a:solidFill>
                  <a:srgbClr val="FFFFFF"/>
                </a:solidFill>
              </a:rPr>
              <a:t>Upcoming Testing!</a:t>
            </a:r>
            <a:br>
              <a:rPr lang="en-US" sz="3900">
                <a:solidFill>
                  <a:srgbClr val="FFFFFF"/>
                </a:solidFill>
              </a:rPr>
            </a:br>
            <a:r>
              <a:rPr lang="en-US" sz="3900">
                <a:solidFill>
                  <a:srgbClr val="FFFFFF"/>
                </a:solidFill>
              </a:rPr>
              <a:t>PM1—Reading Grades 6-10</a:t>
            </a:r>
            <a:br>
              <a:rPr lang="en-US" sz="3900">
                <a:solidFill>
                  <a:srgbClr val="FFFFFF"/>
                </a:solidFill>
              </a:rPr>
            </a:br>
            <a:r>
              <a:rPr lang="en-US" sz="3900">
                <a:solidFill>
                  <a:srgbClr val="FFFFFF"/>
                </a:solidFill>
              </a:rPr>
              <a:t>PM1—Math Grades 6-8 (unless in Algebra/Geometry at any time this school year)</a:t>
            </a:r>
            <a:br>
              <a:rPr lang="en-US" sz="3900">
                <a:solidFill>
                  <a:srgbClr val="FFFFFF"/>
                </a:solidFill>
              </a:rPr>
            </a:br>
            <a:r>
              <a:rPr lang="en-US" sz="3900">
                <a:solidFill>
                  <a:srgbClr val="FFFFFF"/>
                </a:solidFill>
              </a:rPr>
              <a:t>August 29</a:t>
            </a:r>
            <a:r>
              <a:rPr lang="en-US" sz="3900" baseline="30000">
                <a:solidFill>
                  <a:srgbClr val="FFFFFF"/>
                </a:solidFill>
              </a:rPr>
              <a:t>th</a:t>
            </a:r>
            <a:r>
              <a:rPr lang="en-US" sz="3900">
                <a:solidFill>
                  <a:srgbClr val="FFFFFF"/>
                </a:solidFill>
              </a:rPr>
              <a:t> –September 5</a:t>
            </a:r>
            <a:r>
              <a:rPr lang="en-US" sz="3900" baseline="30000">
                <a:solidFill>
                  <a:srgbClr val="FFFFFF"/>
                </a:solidFill>
              </a:rPr>
              <a:t>th</a:t>
            </a:r>
            <a:r>
              <a:rPr lang="en-US" sz="3900">
                <a:solidFill>
                  <a:srgbClr val="FFFFFF"/>
                </a:solidFill>
              </a:rPr>
              <a:t> </a:t>
            </a:r>
            <a:br>
              <a:rPr lang="en-US" sz="3900">
                <a:solidFill>
                  <a:srgbClr val="FFFFFF"/>
                </a:solidFill>
              </a:rPr>
            </a:br>
            <a:br>
              <a:rPr lang="en-US" sz="3900">
                <a:solidFill>
                  <a:srgbClr val="FFFFFF"/>
                </a:solidFill>
              </a:rPr>
            </a:br>
            <a:endParaRPr lang="en-US" sz="3900">
              <a:solidFill>
                <a:srgbClr val="FFFFFF"/>
              </a:solidFill>
            </a:endParaRPr>
          </a:p>
        </p:txBody>
      </p:sp>
      <p:pic>
        <p:nvPicPr>
          <p:cNvPr id="5" name="Graphic 4" descr="Test Dummy with solid fill">
            <a:extLst>
              <a:ext uri="{FF2B5EF4-FFF2-40B4-BE49-F238E27FC236}">
                <a16:creationId xmlns:a16="http://schemas.microsoft.com/office/drawing/2014/main" id="{D17951B3-3183-B4A0-0CEC-C83BA12BC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6758" y="403148"/>
            <a:ext cx="4130191" cy="4130191"/>
          </a:xfrm>
          <a:prstGeom prst="rect">
            <a:avLst/>
          </a:pr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73" y="6047561"/>
            <a:ext cx="4326985" cy="26010"/>
          </a:xfrm>
          <a:custGeom>
            <a:avLst/>
            <a:gdLst>
              <a:gd name="connsiteX0" fmla="*/ 0 w 4326985"/>
              <a:gd name="connsiteY0" fmla="*/ 0 h 26010"/>
              <a:gd name="connsiteX1" fmla="*/ 488331 w 4326985"/>
              <a:gd name="connsiteY1" fmla="*/ 0 h 26010"/>
              <a:gd name="connsiteX2" fmla="*/ 976662 w 4326985"/>
              <a:gd name="connsiteY2" fmla="*/ 0 h 26010"/>
              <a:gd name="connsiteX3" fmla="*/ 1551533 w 4326985"/>
              <a:gd name="connsiteY3" fmla="*/ 0 h 26010"/>
              <a:gd name="connsiteX4" fmla="*/ 2256214 w 4326985"/>
              <a:gd name="connsiteY4" fmla="*/ 0 h 26010"/>
              <a:gd name="connsiteX5" fmla="*/ 2787815 w 4326985"/>
              <a:gd name="connsiteY5" fmla="*/ 0 h 26010"/>
              <a:gd name="connsiteX6" fmla="*/ 3319416 w 4326985"/>
              <a:gd name="connsiteY6" fmla="*/ 0 h 26010"/>
              <a:gd name="connsiteX7" fmla="*/ 4326985 w 4326985"/>
              <a:gd name="connsiteY7" fmla="*/ 0 h 26010"/>
              <a:gd name="connsiteX8" fmla="*/ 4326985 w 4326985"/>
              <a:gd name="connsiteY8" fmla="*/ 26010 h 26010"/>
              <a:gd name="connsiteX9" fmla="*/ 3665574 w 4326985"/>
              <a:gd name="connsiteY9" fmla="*/ 26010 h 26010"/>
              <a:gd name="connsiteX10" fmla="*/ 3133973 w 4326985"/>
              <a:gd name="connsiteY10" fmla="*/ 26010 h 26010"/>
              <a:gd name="connsiteX11" fmla="*/ 2602372 w 4326985"/>
              <a:gd name="connsiteY11" fmla="*/ 26010 h 26010"/>
              <a:gd name="connsiteX12" fmla="*/ 1940962 w 4326985"/>
              <a:gd name="connsiteY12" fmla="*/ 26010 h 26010"/>
              <a:gd name="connsiteX13" fmla="*/ 1236281 w 4326985"/>
              <a:gd name="connsiteY13" fmla="*/ 26010 h 26010"/>
              <a:gd name="connsiteX14" fmla="*/ 747950 w 4326985"/>
              <a:gd name="connsiteY14" fmla="*/ 26010 h 26010"/>
              <a:gd name="connsiteX15" fmla="*/ 0 w 4326985"/>
              <a:gd name="connsiteY15" fmla="*/ 26010 h 26010"/>
              <a:gd name="connsiteX16" fmla="*/ 0 w 432698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26985" h="26010" fill="none" extrusionOk="0">
                <a:moveTo>
                  <a:pt x="0" y="0"/>
                </a:moveTo>
                <a:cubicBezTo>
                  <a:pt x="203815" y="6231"/>
                  <a:pt x="360116" y="-21567"/>
                  <a:pt x="488331" y="0"/>
                </a:cubicBezTo>
                <a:cubicBezTo>
                  <a:pt x="616546" y="21567"/>
                  <a:pt x="803058" y="22248"/>
                  <a:pt x="976662" y="0"/>
                </a:cubicBezTo>
                <a:cubicBezTo>
                  <a:pt x="1150266" y="-22248"/>
                  <a:pt x="1402160" y="20309"/>
                  <a:pt x="1551533" y="0"/>
                </a:cubicBezTo>
                <a:cubicBezTo>
                  <a:pt x="1700906" y="-20309"/>
                  <a:pt x="1927144" y="14879"/>
                  <a:pt x="2256214" y="0"/>
                </a:cubicBezTo>
                <a:cubicBezTo>
                  <a:pt x="2585284" y="-14879"/>
                  <a:pt x="2583003" y="-1174"/>
                  <a:pt x="2787815" y="0"/>
                </a:cubicBezTo>
                <a:cubicBezTo>
                  <a:pt x="2992627" y="1174"/>
                  <a:pt x="3105821" y="9907"/>
                  <a:pt x="3319416" y="0"/>
                </a:cubicBezTo>
                <a:cubicBezTo>
                  <a:pt x="3533011" y="-9907"/>
                  <a:pt x="3826831" y="-1146"/>
                  <a:pt x="4326985" y="0"/>
                </a:cubicBezTo>
                <a:cubicBezTo>
                  <a:pt x="4326962" y="8768"/>
                  <a:pt x="4326419" y="13169"/>
                  <a:pt x="4326985" y="26010"/>
                </a:cubicBezTo>
                <a:cubicBezTo>
                  <a:pt x="4052592" y="40651"/>
                  <a:pt x="3938592" y="48817"/>
                  <a:pt x="3665574" y="26010"/>
                </a:cubicBezTo>
                <a:cubicBezTo>
                  <a:pt x="3392556" y="3203"/>
                  <a:pt x="3331885" y="34477"/>
                  <a:pt x="3133973" y="26010"/>
                </a:cubicBezTo>
                <a:cubicBezTo>
                  <a:pt x="2936061" y="17543"/>
                  <a:pt x="2750127" y="49602"/>
                  <a:pt x="2602372" y="26010"/>
                </a:cubicBezTo>
                <a:cubicBezTo>
                  <a:pt x="2454617" y="2418"/>
                  <a:pt x="2116538" y="55959"/>
                  <a:pt x="1940962" y="26010"/>
                </a:cubicBezTo>
                <a:cubicBezTo>
                  <a:pt x="1765386" y="-3939"/>
                  <a:pt x="1382781" y="32189"/>
                  <a:pt x="1236281" y="26010"/>
                </a:cubicBezTo>
                <a:cubicBezTo>
                  <a:pt x="1089781" y="19831"/>
                  <a:pt x="898684" y="47392"/>
                  <a:pt x="747950" y="26010"/>
                </a:cubicBezTo>
                <a:cubicBezTo>
                  <a:pt x="597216" y="4628"/>
                  <a:pt x="272450" y="7290"/>
                  <a:pt x="0" y="26010"/>
                </a:cubicBezTo>
                <a:cubicBezTo>
                  <a:pt x="494" y="16530"/>
                  <a:pt x="-1130" y="9777"/>
                  <a:pt x="0" y="0"/>
                </a:cubicBezTo>
                <a:close/>
              </a:path>
              <a:path w="4326985" h="26010" stroke="0" extrusionOk="0">
                <a:moveTo>
                  <a:pt x="0" y="0"/>
                </a:moveTo>
                <a:cubicBezTo>
                  <a:pt x="165545" y="6446"/>
                  <a:pt x="315697" y="-7539"/>
                  <a:pt x="531601" y="0"/>
                </a:cubicBezTo>
                <a:cubicBezTo>
                  <a:pt x="747505" y="7539"/>
                  <a:pt x="859534" y="4293"/>
                  <a:pt x="1019932" y="0"/>
                </a:cubicBezTo>
                <a:cubicBezTo>
                  <a:pt x="1180330" y="-4293"/>
                  <a:pt x="1289603" y="-22766"/>
                  <a:pt x="1551533" y="0"/>
                </a:cubicBezTo>
                <a:cubicBezTo>
                  <a:pt x="1813463" y="22766"/>
                  <a:pt x="1885422" y="-10898"/>
                  <a:pt x="2169674" y="0"/>
                </a:cubicBezTo>
                <a:cubicBezTo>
                  <a:pt x="2453926" y="10898"/>
                  <a:pt x="2589652" y="30565"/>
                  <a:pt x="2831084" y="0"/>
                </a:cubicBezTo>
                <a:cubicBezTo>
                  <a:pt x="3072516" y="-30565"/>
                  <a:pt x="3295336" y="-25677"/>
                  <a:pt x="3535765" y="0"/>
                </a:cubicBezTo>
                <a:cubicBezTo>
                  <a:pt x="3776194" y="25677"/>
                  <a:pt x="4076422" y="-27804"/>
                  <a:pt x="4326985" y="0"/>
                </a:cubicBezTo>
                <a:cubicBezTo>
                  <a:pt x="4327129" y="8007"/>
                  <a:pt x="4326403" y="15867"/>
                  <a:pt x="4326985" y="26010"/>
                </a:cubicBezTo>
                <a:cubicBezTo>
                  <a:pt x="4121786" y="56656"/>
                  <a:pt x="3933346" y="25402"/>
                  <a:pt x="3665574" y="26010"/>
                </a:cubicBezTo>
                <a:cubicBezTo>
                  <a:pt x="3397802" y="26618"/>
                  <a:pt x="3133338" y="39496"/>
                  <a:pt x="2960894" y="26010"/>
                </a:cubicBezTo>
                <a:cubicBezTo>
                  <a:pt x="2788450" y="12524"/>
                  <a:pt x="2561060" y="60708"/>
                  <a:pt x="2256214" y="26010"/>
                </a:cubicBezTo>
                <a:cubicBezTo>
                  <a:pt x="1951368" y="-8688"/>
                  <a:pt x="1996384" y="21406"/>
                  <a:pt x="1767882" y="26010"/>
                </a:cubicBezTo>
                <a:cubicBezTo>
                  <a:pt x="1539380" y="30614"/>
                  <a:pt x="1283305" y="58820"/>
                  <a:pt x="1106472" y="26010"/>
                </a:cubicBezTo>
                <a:cubicBezTo>
                  <a:pt x="929639" y="-6800"/>
                  <a:pt x="653059" y="38388"/>
                  <a:pt x="531601" y="26010"/>
                </a:cubicBezTo>
                <a:cubicBezTo>
                  <a:pt x="410143" y="13632"/>
                  <a:pt x="113384" y="37398"/>
                  <a:pt x="0" y="26010"/>
                </a:cubicBezTo>
                <a:cubicBezTo>
                  <a:pt x="643" y="19183"/>
                  <a:pt x="-772" y="974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est Dummy with solid fill">
            <a:extLst>
              <a:ext uri="{FF2B5EF4-FFF2-40B4-BE49-F238E27FC236}">
                <a16:creationId xmlns:a16="http://schemas.microsoft.com/office/drawing/2014/main" id="{9C71431E-BC35-C923-FCDE-50F138B2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6759" y="4909952"/>
            <a:ext cx="4130190" cy="41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1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970801" cy="97535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802" y="-4"/>
            <a:ext cx="1127194" cy="97536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8670" y="915153"/>
            <a:ext cx="4483248" cy="19564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bg1"/>
                </a:solidFill>
              </a:rPr>
              <a:t>All door codes have been entered!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8670" y="3072839"/>
            <a:ext cx="4238873" cy="48926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Codes have been programmed for keypads on each building, for </a:t>
            </a:r>
            <a:r>
              <a:rPr lang="en-US" sz="2200" b="1">
                <a:solidFill>
                  <a:schemeClr val="bg1"/>
                </a:solidFill>
              </a:rPr>
              <a:t>every</a:t>
            </a:r>
            <a:r>
              <a:rPr lang="en-US" sz="2200">
                <a:solidFill>
                  <a:schemeClr val="bg1"/>
                </a:solidFill>
              </a:rPr>
              <a:t> student, even if yours has never worked.</a:t>
            </a:r>
          </a:p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You need to use your own code. You should not be sharing a code with another student.</a:t>
            </a:r>
          </a:p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Your keypad code is your lunch number. You can find this in your Skyward under:</a:t>
            </a:r>
          </a:p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Skyward &gt; Food Service tab &gt; Keypad Code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38" y="1383264"/>
            <a:ext cx="3440525" cy="6969272"/>
          </a:xfrm>
          <a:prstGeom prst="rect">
            <a:avLst/>
          </a:prstGeom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539409" y="5707662"/>
            <a:ext cx="478648" cy="4045938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AutoShape 4" descr="data:image/png;base64,iVBORw0KGgoAAAANSUhEUgAAAkYAAAGqCAYAAADus4sIAAAAAXNSR0IArs4c6QAAE+FJREFUeF7t2sEJxEAQA0E7/6QNd/oIxERQDqHoxzLy+/gIECBAgAABAgR+Ai8HAgQIECBAgACBv4CHkRIIECBAgAABAhHwMJICAQIECBAgQMDDSAMECBAgQIAAgRZwMVIEAQIECBAgQMDFSAMECBAgQIAAARcjDRAgQIAAAQIEpoApTRgECBAgQIAAAVOaBggQIECAAAECpjQNECBAgAABAgRMaRogQIAAAQIECFwC/jHSBwECBAgQIEAgAh5GUiBAgAABAgQIeBhpgAABAgQIECDQAi5GiiBAgAABAgQIuBhpgAABAgQIECDgYqQBAgQIECBAgMAUMKUJgwABAgQIECBgStMAAQIECBAgQMCUpgECBAgQIECAgClNAwQIECBAgACBS8A/RvogQIAAAQIECETAw0gKBAgQIECAAAEPIw0QIECAAAECBFrAxUgRBAgQIECAAAEXIw0QIECAAAECBFyMNECAAAECBAgQmAKmNGEQIECAAAECBExpGiBAgAABAgQImNI0QIAAAQIECBAwpWmAAAECBAgQIHAJ+MdIHwQIECBAgACBCHgYSYEAAQIECBAg4GGkAQIECBAgQIBAC7gYKYIAAQIECBAg4GKkAQIECBAgQICAi5EGCBAgQIAAAQJTwJQmDAIECBAgQICAKU0DBAgQIECAAAFTmgYIECBAgAABAqY0DRAgQIAAAQIELgH/GOmDAAECBAgQIBABDyMpECBAgAABAgQ8jDRAgAABAgQIEGgBFyNFECBAgAABAgRcjDRAgAABAgQIEHAx0gABAgQIECBAYAqY0oRBgAABAgQIEDClaYAAAQIECBAgYErTAAECBAgQIEDAlKYBAgQIECBAgMAl4B8jfRAgQIAAAQIEIuBhJAUCBAgQIECAgIeRBggQIECAAAECLeBipAgCBAgQIECAgIuRBggQIECAAAECLkYaIECAAAECBAhMAVOaMAgQIECAAAECpjQNECBAgAABAgRMaRogQIAAAQIECJjSNECAAAECBAgQuAT8Y6QPAgQIECBAgEAEPIykQIAAAQIECBDwMNIAAQIECBAgQKAFXIwUQYAAAQIECBBwMdIAAQIECBAgQMDFSAMECBAgQIAAgSlgShMGAQIECBAgQMCUpgECBAgQIECAgClNAwQIECBAgAABU5oGCBAgQIAAAQKXgH+M9EGAAAECBAgQiICHkRQIECBAgAABAh5GGiBAgAABAgQItICLkSIIECBAgAABAi5GGiBAgAABAgQIuBhpgAABAgQIECAwBUxpwiBAgAABAgQImNI0QIAAAQIECBAwpWmAAAECBAgQIGBK0wABAgQIECBA4BLwj5E+CBAgQIAAAQIR8DCSAgECBAgQIEDAw0gDBAgQIECAAIEWcDFSBAECBAgQIEDAxUgDBAgQIECAAAEXIw0QIECAAAECBKaAKU0YBAgQIECAAAFTmgYIECBAgAABAqY0DRAgQIAAAQIETGkaIECAAAECBAhcAv4x0gcBAgQIECBAIAIeRlIgQIAAAQIECHgYaYAAAQIECBAg0AIuRoogQIAAAQIECLgYaYAAAQIECBAg4GKkAQIECBAgQIDAFDClCYMAAQIECBAgYErTAAECBAgQIEDAlKYBAgQIECBAgIApTQMECBAgQIAAgUvAP0b6IECAAAECBAhEwMNICgQIECBAgAABDyMNECBAgAABAgRawMVIEQQIECBAgAABFyMNECBAgAABAgRcjDRAgAABAgQIEJgCpjRhECBAgAABAgRMaRogQIAAAQIECJjSNECAAAECBAgQMKVpgAABAgQIECBwCfjHSB8ECBAgQIAAgQh4GEmBAAECBAgQIOBhpAECBAgQIECAQAu4GCmCAAECBAgQIOBipAECBAgQIECAgIuRBggQIECAAAECU8CUJgwCBAgQIECAgClNAwQIECBAgAABU5oGCBAgQIAAAQKmNA0QIECAAAECBC4B/xjpgwABAgQIECAQAQ8jKRAgQIAAAQIEPIw0QIAAAQIECBBoARcjRRAgQIAAAQIEXIw0QIAAAQIECBBwMdIAAQIECBAgQGAKmNKEQYAAAQIECBAwpWmAAAECBAgQIGBK0wABAgQIECBAwJSmAQIECBAgQIDAJeAfI30QIECAAAECBCLgYSQFAgQIECBAgICHkQYIECBAgAABAi3gYqQIAgQIECBAgICLkQYIECBAgAABAi5GGiBAgAABAgQITAFTmjAIECBAgAABAqY0DRAgQIAAAQIETGkaIECAAAECBAiY0jRAgAABAgQIELgE/GOkDwIECBAgQIBABDyMpECAAAECBAgQ8DDSAAECBAgQIECgBVyMFEGAAAECBAgQcDHSAAECBAgQIEDAxUgDBAgQIECAAIEpYEoTBgECBAgQIEDAlKYBAgQIECBAgIApTQMECBAgQIAAAVOaBggQIECAAAECl4B/jPRBgAABAgQIEIiAh5EUCBAgQIAAAQIeRhogQIAAAQIECLSAi5EiCBAgQIAAAQIuRhogQIAAAQIECLgYaYAAAQIECBAgMAVMacIgQIAAAQIECJjSNECAAAECBAgQMKVpgAABAgQIECBgStMAAQIECBAgQOAS8I+RPggQIECAAAECEfAwkgIBAgQIECBAwMNIAwQIECBAgACBFnAxUgQBAgQIECBAwMVIAwQIECBAgAABFyMNECBAgAABAgSmgClNGAQIECBAgAABU5oGCBAgQIAAAQKmNA0QIECAAAECBExpGiBAgAABAgQIXAL+MdIHAQIECBAgQCACHkZSIECAAAECBAh4GGmAAAECBAgQINACLkaKIECAAAECBAi4GGmAAAECBAgQIOBipAECBAgQIECAwBQwpQmDAAECBAgQIGBK0wABAgQIECBAwJSmAQIECBAgQICAKU0DBAgQIECAAIFLwD9G+iBAgAABAgQIRMDDSAoECBAgQIAAAQ8jDRAgQIAAAQIEWsDFSBEECBAgQIAAARcjDRAgQIAAAQIEXIw0QIAAAQIECBCYAqY0YRAgQIAAAQIETGkaIECAAAECBAiY0jRAgAABAgQIEDClaYAAAQIECBAgcAn4x0gfBAgQIECAAIEIeBhJgQABAgQIECDgYaQBAgQIECBAgEALuBgpggABAgQIECDgYqQBAgQIECBAgICLkQYIECBAgAABAlPAlCYMAgQIECBAgIApTQMECBAgQIAAAVOaBggQIECAAAECpjQNECBAgAABAgQuAf8Y6YMAAQIECBAgEAEPIykQIECAAAECBDyMNECAAAECBAgQaAEXI0UQIECAAAECBFyMNECAAAECBAgQcDHSAAECBAgQIEBgCpjShEGAAAECBAgQMKVpgAABAgQIECBgStMAAQIECBAgQMCUpgECBAgQIECAwCXgHyN9ECBAgAABAgQi4GEkBQIECBAgQICAh5EGCBAgQIAAAQIt4GKkCAIECBAgQICAi5EGCBAgQIAAAQIuRhogQIAAAQIECEwBU5owCBAgQIAAAQKmNA0QIECAAAECBExpGiBAgAABAgQImNI0QIAAAQIECBC4BPxjpA8CBAgQIECAQAQ8jKRAgAABAgQIEPAw0gABAgQIECBAoAVcjBRBgAABAgQIEHAx0gABAgQIECBAwMVIAwQIECBAgACBKWBKEwYBAgQIECBAwJSmAQIECBAgQICAKU0DBAgQIECAAAFTmgYIECBAgAABApeAf4z0QYAAAQIECBCIgIeRFAgQIECAAAECHkYaIECAAAECBAi0gIuRIggQIECAAAECLkYaIECAAAECBAi4GGmAAAECBAgQIDAFTGnCIECAAAECBAiY0jRAgAABAgQIEDClaYAAAQIECBAgYErTAAECBAgQIEDgEvCPkT4IECBAgAABAhHwMJICAQIECBAgQMDDSAMECBAgQIAAgRZwMVIEAQIECBAgQMDFSAMECBAgQIAAARcjDRAgQIAAAQIEpoApTRgECBAgQIAAAVOaBggQIECAAAECpjQNECBAgAABAgRMaRogQIAAAQIECFwC/jHSBwECBAgQIEAgAh5GUiBAgAABAgQIeBhpgAABAgQIECDQAi5GiiBAgAABAgQIuBhpgAABAgQIECDgYqQBAgQIECBAgMAUMKUJgwABAgQIECBgStMAAQIECBAgQMCUpgECBAgQIECAgClNAwQIECBAgACBS8A/RvogQIAAAQIECETAw0gKBAgQIECAAAEPIw0QIECAAAECBFrAxUgRBAgQIECAAAEXIw0QIECAAAECBFyMNECAAAECBAgQmAKmNGEQIECAAAECBExpGiBAgAABAgQImNI0QIAAAQIECBAwpWmAAAECBAgQIHAJ+MdIHwQIECBAgACBCHgYSYEAAQIECBAg4GGkAQIECBAgQIBAC7gYKYIAAQIECBAg4GKkAQIECBAgQICAi5EGCBAgQIAAAQJTwJQmDAIECBAgQICAKU0DBAgQIECAAAFTmgYIECBAgAABAqY0DRAgQIAAAQIELgH/GOmDAAECBAgQIBABDyMpECBAgAABAgQ8jDRAgAABAgQIEGgBFyNFECBAgAABAgRcjDRAgAABAgQIEHAx0gABAgQIECBAYAqY0oRBgAABAgQIEDClaYAAAQIECBAgYErTAAECBAgQIEDAlKYBAgQIECBAgMAl4B8jfRAgQIAAAQIEIuBhJAUCBAgQIECAgIeRBggQIECAAAECLeBipAgCBAgQIECAgIuRBggQIECAAAECLkYaIECAAAECBAhMAVOaMAgQIECAAAECpjQNECBAgAABAgRMaRogQIAAAQIECJjSNECAAAECBAgQuAT8Y6QPAgQIECBAgEAEPIykQIAAAQIECBDwMNIAAQIECBAgQKAFXIwUQYAAAQIECBBwMdIAAQIECBAgQMDFSAMECBAgQIAAgSlgShMGAQIECBAgQMCUpgECBAgQIECAgClNAwQIECBAgAABU5oGCBAgQIAAAQKXgH+M9EGAAAECBAgQiICHkRQIECBAgAABAh5GGiBAgAABAgQItICLkSIIECBAgAABAi5GGiBAgAABAgQIuBhpgAABAgQIECAwBUxpwiBAgAABAgQImNI0QIAAAQIECBAwpWmAAAECBAgQIGBK0wABAgQIECBA4BLwj5E+CBAgQIAAAQIR8DCSAgECBAgQIEDAw0gDBAgQIECAAIEWcDFSBAECBAgQIEDAxUgDBAgQIECAAAEXIw0QIECAAAECBKaAKU0YBAgQIECAAAFTmgYIECBAgAABAqY0DRAgQIAAAQIETGkaIECAAAECBAhcAv4x0gcBAgQIECBAIAIeRlIgQIAAAQIECHgYaYAAAQIECBAg0AIuRoogQIAAAQIECLgYaYAAAQIECBAg4GKkAQIECBAgQIDAFDClCYMAAQIECBAgYErTAAECBAgQIEDAlKYBAgQIECBAgIApTQMECBAgQIAAgUvAP0b6IECAAAECBAhEwMNICgQIECBAgAABDyMNECBAgAABAgRawMVIEQQIECBAgAABFyMNECBAgAABAgRcjDRAgAABAgQIEJgCpjRhECBAgAABAgRMaRogQIAAAQIECJjSNECAAAECBAgQMKVpgAABAgQIECBwCfjHSB8ECBAgQIAAgQh4GEmBAAECBAgQIOBhpAECBAgQIECAQAu4GCmCAAECBAgQIOBipAECBAgQIECAgIuRBggQIECAAAECU8CUJgwCBAgQIECAgClNAwQIECBAgAABU5oGCBAgQIAAAQKmNA0QIECAAAECBC4B/xjpgwABAgQIECAQAQ8jKRAgQIAAAQIEPIw0QIAAAQIECBBoARcjRRAgQIAAAQIEXIw0QIAAAQIECBBwMdIAAQIECBAgQGAKmNKEQYAAAQIECBAwpWmAAAECBAgQIGBK0wABAgQIECBAwJSmAQIECBAgQIDAJeAfI30QIECAAAECBCLgYSQFAgQIECBAgICHkQYIECBAgAABAi3gYqQIAgQIECBAgICLkQYIECBAgAABAi5GGiBAgAABAgQITAFTmjAIECBAgAABAqY0DRAgQIAAAQIETGkaIECAAAECBAiY0jRAgAABAgQIELgE/GOkDwIECBAgQIBABDyMpECAAAECBAgQ8DDSAAECBAgQIECgBVyMFEGAAAECBAgQcDHSAAECBAgQIEDAxUgDBAgQIECAAIEpYEoTBgECBAgQIEDAlKYBAgQIECBAgIApTQMECBAgQIAAAVOaBggQIECAAAECl4B/jPRBgAABAgQIEIiAh5EUCBAgQIAAAQIeRhogQIAAAQIECLSAi5EiCBAgQIAAAQIuRhogQIAAAQIECLgYaYAAAQIECBAgMAVMacIgQIAAAQIECJjSNECAAAECBAgQMKVpgAABAgQIECBgStMAAQIECBAgQOAS8I+RPggQIECAAAECEfAwkgIBAgQIECBAwMNIAwQIECBAgACBFnAxUgQBAgQIECBAwMVIAwQIECBAgAABFyMNECBAgAABAgSmgClNGAQIECBAgAABU5oGCBAgQIAAAQKmNA0QIECAAAECBExpGiBAgAABAgQIXAL+MdIHAQIECBAgQCACHkZSIECAAAECBAh4GGmAAAECBAgQINACLkaKIECAAAECBAi4GGmAAAECBAgQIOBipAECBAgQIECAwBQwpQmDAAECBAgQIGBK0wABAgQIECBAwJSmAQIECBAgQICAKU0DBAgQIECAAIFLwD9G+iBAgAABAgQIRMDDSAoECBAgQIAAAQ8jDRAgQIAAAQIEWsDFSBEECBAgQIAAgQh8EtkBqzOzzhUAAAAASUVORK5CYII="/>
          <p:cNvSpPr>
            <a:spLocks noChangeAspect="1" noChangeArrowheads="1"/>
          </p:cNvSpPr>
          <p:nvPr/>
        </p:nvSpPr>
        <p:spPr bwMode="auto">
          <a:xfrm>
            <a:off x="165946" y="1065107"/>
            <a:ext cx="325120" cy="3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defTabSz="1300460"/>
            <a:endParaRPr lang="en-US" sz="1920" kern="120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19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039360" cy="9753600"/>
            <a:chOff x="7467600" y="0"/>
            <a:chExt cx="47244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039361" cy="97536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2396" y="1408853"/>
            <a:ext cx="6502404" cy="693589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ECEED-B6BF-31AC-408E-D32C59A4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917" y="2384213"/>
            <a:ext cx="5283200" cy="172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000" i="1"/>
              <a:t>Daily Dress Code Checks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A8E17-A48F-5611-8002-58012666C873}"/>
              </a:ext>
            </a:extLst>
          </p:cNvPr>
          <p:cNvSpPr txBox="1"/>
          <p:nvPr/>
        </p:nvSpPr>
        <p:spPr>
          <a:xfrm>
            <a:off x="7233917" y="4876800"/>
            <a:ext cx="5283200" cy="249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During Morning Announcements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3 Random classes will be selected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to receive a Dress Code check by the Dean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76" y="650238"/>
            <a:ext cx="6014720" cy="845311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894D9-FF12-6F5A-7CD6-047577CF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501" r="14731"/>
          <a:stretch/>
        </p:blipFill>
        <p:spPr>
          <a:xfrm>
            <a:off x="975358" y="1408849"/>
            <a:ext cx="5039360" cy="69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73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6F3C-F5C4-E9A0-6F75-DF58865DE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698501"/>
            <a:ext cx="9753600" cy="917704"/>
          </a:xfrm>
        </p:spPr>
        <p:txBody>
          <a:bodyPr>
            <a:normAutofit fontScale="90000"/>
          </a:bodyPr>
          <a:lstStyle/>
          <a:p>
            <a:r>
              <a:rPr lang="en-US" dirty="0"/>
              <a:t>C/o of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32A91-2DBE-AA8E-9461-81B39E38F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6704107"/>
            <a:ext cx="9753600" cy="91770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CHECK YOUR EMAILS AND THEN, TAKE ONE SLOT!!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33F6D-86E0-5026-80C8-12FFA398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78" y="1511300"/>
            <a:ext cx="9357663" cy="5192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C1C24-DBB5-0F8D-C2E4-D4286F433D96}"/>
              </a:ext>
            </a:extLst>
          </p:cNvPr>
          <p:cNvSpPr txBox="1"/>
          <p:nvPr/>
        </p:nvSpPr>
        <p:spPr>
          <a:xfrm>
            <a:off x="3244761" y="6225424"/>
            <a:ext cx="7426257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75390"/>
            <a:endParaRPr lang="en-US" sz="192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  <a:hlinkClick r:id="rId3"/>
            </a:endParaRPr>
          </a:p>
          <a:p>
            <a:pPr defTabSz="975390"/>
            <a:endParaRPr lang="en-US" sz="192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  <a:hlinkClick r:id="rId3"/>
            </a:endParaRP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  <a:hlinkClick r:id="rId3"/>
              </a:rPr>
              <a:t>Round 1 Seniors: Senior Guidance Meeting 1 (signupgenius.com)</a:t>
            </a:r>
            <a:endParaRPr lang="en-US" sz="192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35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C59D66-4305-C0F8-4973-3A7806317F54}"/>
              </a:ext>
            </a:extLst>
          </p:cNvPr>
          <p:cNvSpPr/>
          <p:nvPr/>
        </p:nvSpPr>
        <p:spPr>
          <a:xfrm>
            <a:off x="1338371" y="4797851"/>
            <a:ext cx="11480647" cy="3608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A34D9-E76D-FE3D-5A6B-2AF0D851C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111" y="-861"/>
            <a:ext cx="6535025" cy="44595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760" b="1">
                <a:solidFill>
                  <a:schemeClr val="accent6">
                    <a:lumMod val="75000"/>
                  </a:schemeClr>
                </a:solidFill>
              </a:rPr>
              <a:t>Radon Poster Contest: </a:t>
            </a:r>
            <a:br>
              <a:rPr lang="en-US" sz="576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SCPA Students</a:t>
            </a:r>
            <a:b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Ages 10-14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F9B20-5E69-DE0A-11FE-094B0A14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06" y="5135191"/>
            <a:ext cx="5990790" cy="360443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Entries Due to our art teachers no later than October 15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See Art teachers Mrs. Douglas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267),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Ms. Daniel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274)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Mr.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Gebert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235)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 &amp; entry form!</a:t>
            </a:r>
          </a:p>
        </p:txBody>
      </p:sp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C61FDE3-B352-A0AD-6E11-C21FC1C5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" y="228600"/>
            <a:ext cx="6294786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82E5-1E9B-15C6-5C05-FF3BF2114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Worried about the Florida Civics Literacy Test and you’re a current 11</a:t>
            </a:r>
            <a:r>
              <a:rPr lang="en-US" baseline="30000" dirty="0"/>
              <a:t>th</a:t>
            </a:r>
            <a:r>
              <a:rPr lang="en-US" dirty="0"/>
              <a:t> grade government student?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E536-7CC1-9FC3-094B-A978958D4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Come to room 169 during lunch on Wednesdays for additional help!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AD52F-14CF-39DE-B634-16EFB2AA4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4" y="4021137"/>
            <a:ext cx="11293036" cy="53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8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783991"/>
            <a:ext cx="9753600" cy="1319805"/>
          </a:xfrm>
        </p:spPr>
        <p:txBody>
          <a:bodyPr/>
          <a:lstStyle/>
          <a:p>
            <a:r>
              <a:rPr lang="en-US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2919" y="7458324"/>
            <a:ext cx="9753600" cy="1424454"/>
          </a:xfrm>
        </p:spPr>
        <p:txBody>
          <a:bodyPr/>
          <a:lstStyle/>
          <a:p>
            <a:r>
              <a:rPr lang="en-US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5" y="5530836"/>
            <a:ext cx="10419033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b="1" u="sng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Tuesdays</a:t>
            </a:r>
            <a:r>
              <a:rPr lang="en-US" sz="2987" b="1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 During Lunch &amp; After School</a:t>
            </a:r>
            <a:endParaRPr lang="en-US" sz="1920" b="1" kern="1200">
              <a:solidFill>
                <a:srgbClr val="E7E6E6"/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1920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Seating is Limited with preference given to Ms. Bowling’s current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3" y="3685299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rly blank movie reel">
            <a:extLst>
              <a:ext uri="{FF2B5EF4-FFF2-40B4-BE49-F238E27FC236}">
                <a16:creationId xmlns:a16="http://schemas.microsoft.com/office/drawing/2014/main" id="{5541167B-CEFC-705A-1AA9-57A1481441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rcRect t="25000"/>
          <a:stretch/>
        </p:blipFill>
        <p:spPr>
          <a:xfrm>
            <a:off x="21" y="1219211"/>
            <a:ext cx="13004779" cy="7315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35" y="1347691"/>
            <a:ext cx="8534400" cy="1863268"/>
          </a:xfrm>
        </p:spPr>
        <p:txBody>
          <a:bodyPr>
            <a:normAutofit/>
          </a:bodyPr>
          <a:lstStyle/>
          <a:p>
            <a:r>
              <a:rPr lang="en-US" sz="10240" b="1">
                <a:solidFill>
                  <a:schemeClr val="tx1">
                    <a:lumMod val="95000"/>
                  </a:schemeClr>
                </a:solidFill>
                <a:latin typeface="Baguet Script"/>
              </a:rPr>
              <a:t>MOVIE  CLUB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C4A05-B9B5-649D-3621-8A57464F7557}"/>
              </a:ext>
            </a:extLst>
          </p:cNvPr>
          <p:cNvSpPr txBox="1"/>
          <p:nvPr/>
        </p:nvSpPr>
        <p:spPr>
          <a:xfrm>
            <a:off x="148552" y="5960698"/>
            <a:ext cx="12705301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2560" b="1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Mondays in Room 234A During Lunch</a:t>
            </a:r>
            <a:endParaRPr lang="en-US" sz="1920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975390"/>
            <a:endParaRPr lang="en-US" sz="2560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975390"/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Interest meeting to discuss what films to watch </a:t>
            </a:r>
            <a:r>
              <a:rPr lang="en-US" sz="2560" b="1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Monday, September 9th </a:t>
            </a:r>
          </a:p>
          <a:p>
            <a:pPr defTabSz="975390"/>
            <a:endParaRPr lang="en-US" sz="2560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975390"/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Questions: Email Ms. Bowling at  </a:t>
            </a:r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Bowling.Cynthia@SomersetCollegePrep.org</a:t>
            </a:r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ea"/>
                <a:cs typeface="+mn-cs"/>
              </a:rPr>
              <a:t> or Caleb Jacques at </a:t>
            </a:r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cjacq005@somerset.colegia.org</a:t>
            </a:r>
            <a:r>
              <a:rPr lang="en-US" sz="2560" kern="1200" dirty="0">
                <a:solidFill>
                  <a:schemeClr val="tx1"/>
                </a:solidFill>
                <a:latin typeface="Century Gothic" panose="020B0502020202020204"/>
                <a:ea typeface="+mn-lt"/>
                <a:cs typeface="+mn-lt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215AC4-AA4C-3C05-05CB-C10B8F6C67B1}"/>
              </a:ext>
            </a:extLst>
          </p:cNvPr>
          <p:cNvSpPr txBox="1">
            <a:spLocks/>
          </p:cNvSpPr>
          <p:nvPr/>
        </p:nvSpPr>
        <p:spPr>
          <a:xfrm>
            <a:off x="2428248" y="3609129"/>
            <a:ext cx="10448080" cy="2130771"/>
          </a:xfrm>
          <a:prstGeom prst="rect">
            <a:avLst/>
          </a:prstGeom>
          <a:effectLst/>
        </p:spPr>
        <p:txBody>
          <a:bodyPr vert="horz" lIns="97536" tIns="48768" rIns="97536" bIns="48768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87695"/>
            <a:r>
              <a:rPr lang="en-US" sz="7680" b="1">
                <a:solidFill>
                  <a:srgbClr val="C00000"/>
                </a:solidFill>
                <a:latin typeface="Baguet Script"/>
              </a:rPr>
              <a:t>To watch &amp; Discuss movies we love</a:t>
            </a:r>
            <a:endParaRPr lang="en-US" sz="7680">
              <a:solidFill>
                <a:srgbClr val="C0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5672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3004798" cy="6068906"/>
            <a:chOff x="7467600" y="0"/>
            <a:chExt cx="47244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6068906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EFB149-08DC-CA38-DC8B-AC10AE56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42" r="1" b="1"/>
          <a:stretch/>
        </p:blipFill>
        <p:spPr>
          <a:xfrm>
            <a:off x="487680" y="650240"/>
            <a:ext cx="12029438" cy="845311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54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"/>
          <p:cNvSpPr txBox="1">
            <a:spLocks noGrp="1"/>
          </p:cNvSpPr>
          <p:nvPr>
            <p:ph type="title"/>
          </p:nvPr>
        </p:nvSpPr>
        <p:spPr>
          <a:xfrm>
            <a:off x="-281008" y="1016971"/>
            <a:ext cx="13566720" cy="1428480"/>
          </a:xfrm>
          <a:prstGeom prst="rect">
            <a:avLst/>
          </a:prstGeom>
          <a:noFill/>
          <a:ln>
            <a:noFill/>
          </a:ln>
          <a:effectLst>
            <a:outerShdw blurRad="57150" dist="19050" dir="4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200000"/>
              </a:lnSpc>
              <a:buClr>
                <a:srgbClr val="FF6600"/>
              </a:buClr>
              <a:buSzPts val="4000"/>
            </a:pPr>
            <a:r>
              <a:rPr lang="en-US" sz="384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Interested in joining National Art Honors Society?</a:t>
            </a:r>
            <a:endParaRPr sz="8107"/>
          </a:p>
        </p:txBody>
      </p:sp>
      <p:sp>
        <p:nvSpPr>
          <p:cNvPr id="455" name="Google Shape;455;p1"/>
          <p:cNvSpPr txBox="1">
            <a:spLocks noGrp="1"/>
          </p:cNvSpPr>
          <p:nvPr>
            <p:ph type="subTitle" idx="1"/>
          </p:nvPr>
        </p:nvSpPr>
        <p:spPr>
          <a:xfrm>
            <a:off x="769991" y="2499934"/>
            <a:ext cx="941088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987">
                <a:solidFill>
                  <a:srgbClr val="947B9D"/>
                </a:solidFill>
                <a:latin typeface="Arial"/>
                <a:ea typeface="Arial"/>
                <a:cs typeface="Arial"/>
                <a:sym typeface="Arial"/>
              </a:rPr>
              <a:t>Requirements:</a:t>
            </a:r>
            <a:endParaRPr sz="2987"/>
          </a:p>
        </p:txBody>
      </p:sp>
      <p:sp>
        <p:nvSpPr>
          <p:cNvPr id="456" name="Google Shape;456;p1"/>
          <p:cNvSpPr txBox="1"/>
          <p:nvPr/>
        </p:nvSpPr>
        <p:spPr>
          <a:xfrm>
            <a:off x="734525" y="4366405"/>
            <a:ext cx="1241120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87695" indent="-480922" defTabSz="975390">
              <a:lnSpc>
                <a:spcPct val="90000"/>
              </a:lnSpc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Overall GPA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Art GPA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participate in 10 art volunteer hours/year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High School Standing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have completed at least 2 High School </a:t>
            </a:r>
            <a:endParaRPr sz="2880" b="1"/>
          </a:p>
          <a:p>
            <a:pPr marL="487695" defTabSz="975390">
              <a:lnSpc>
                <a:spcPct val="90000"/>
              </a:lnSpc>
              <a:spcBef>
                <a:spcPts val="1280"/>
              </a:spcBef>
              <a:buClr>
                <a:srgbClr val="000000"/>
              </a:buClr>
            </a:pPr>
            <a:r>
              <a:rPr lang="en-US" sz="2880" b="1"/>
              <a:t>Level Art Classes</a:t>
            </a:r>
            <a:endParaRPr sz="2880" b="1"/>
          </a:p>
        </p:txBody>
      </p:sp>
      <p:sp>
        <p:nvSpPr>
          <p:cNvPr id="457" name="Google Shape;457;p1"/>
          <p:cNvSpPr txBox="1"/>
          <p:nvPr/>
        </p:nvSpPr>
        <p:spPr>
          <a:xfrm>
            <a:off x="770002" y="6994347"/>
            <a:ext cx="717184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 defTabSz="975390">
              <a:buClr>
                <a:srgbClr val="000000"/>
              </a:buClr>
            </a:pPr>
            <a:r>
              <a:rPr lang="en-US" sz="1920" b="1">
                <a:solidFill>
                  <a:srgbClr val="FF6600"/>
                </a:solidFill>
              </a:rPr>
              <a:t>Interested? Questions? Need an application?</a:t>
            </a:r>
            <a:endParaRPr sz="1493">
              <a:solidFill>
                <a:srgbClr val="FF6600"/>
              </a:solidFill>
            </a:endParaRPr>
          </a:p>
          <a:p>
            <a:pPr defTabSz="975390">
              <a:buClr>
                <a:srgbClr val="000000"/>
              </a:buClr>
            </a:pPr>
            <a:r>
              <a:rPr lang="en-US" sz="1920" b="1"/>
              <a:t>Email:</a:t>
            </a:r>
            <a:r>
              <a:rPr lang="en-US" sz="1920" b="1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Douglas.Jennifer@somersetcollegeprep.org</a:t>
            </a:r>
            <a:endParaRPr sz="1920" b="1"/>
          </a:p>
          <a:p>
            <a:pPr defTabSz="975390">
              <a:buClr>
                <a:srgbClr val="000000"/>
              </a:buClr>
            </a:pPr>
            <a:r>
              <a:rPr lang="en-US" sz="1920" b="1"/>
              <a:t>Go to Room 267C</a:t>
            </a:r>
            <a:endParaRPr sz="192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B9A3-BC8D-715A-01FE-F45158BE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4063-5A0D-B8FE-6094-6E8EB7D63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C4474-DC71-0A0B-DD2F-80C57479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7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build a world in DND? Are there any tips or tricks you like - Quora">
            <a:extLst>
              <a:ext uri="{FF2B5EF4-FFF2-40B4-BE49-F238E27FC236}">
                <a16:creationId xmlns:a16="http://schemas.microsoft.com/office/drawing/2014/main" id="{FB7B1A92-8287-883B-57DD-F4BA70C8C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b="8824"/>
          <a:stretch/>
        </p:blipFill>
        <p:spPr bwMode="auto">
          <a:xfrm>
            <a:off x="6644497" y="1219211"/>
            <a:ext cx="6360304" cy="731518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C0DF5-9E88-E1B7-F1DC-B4B17A002B75}"/>
              </a:ext>
            </a:extLst>
          </p:cNvPr>
          <p:cNvSpPr txBox="1"/>
          <p:nvPr/>
        </p:nvSpPr>
        <p:spPr>
          <a:xfrm>
            <a:off x="340035" y="1608667"/>
            <a:ext cx="6304462" cy="1927792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/>
          <a:p>
            <a:pPr algn="ctr" defTabSz="487695">
              <a:lnSpc>
                <a:spcPct val="90000"/>
              </a:lnSpc>
              <a:spcBef>
                <a:spcPct val="0"/>
              </a:spcBef>
              <a:spcAft>
                <a:spcPts val="640"/>
              </a:spcAft>
            </a:pPr>
            <a:r>
              <a:rPr lang="en-US" sz="70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44D5B-522A-1D63-EEAC-BBEB9D3CD44A}"/>
              </a:ext>
            </a:extLst>
          </p:cNvPr>
          <p:cNvSpPr txBox="1"/>
          <p:nvPr/>
        </p:nvSpPr>
        <p:spPr>
          <a:xfrm>
            <a:off x="340035" y="5943880"/>
            <a:ext cx="6304462" cy="1864081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/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Monday</a:t>
            </a: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3:50 to 5:15</a:t>
            </a: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Rm. #175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EC021-D3B8-0389-F5D0-7757AC6EE329}"/>
              </a:ext>
            </a:extLst>
          </p:cNvPr>
          <p:cNvSpPr txBox="1"/>
          <p:nvPr/>
        </p:nvSpPr>
        <p:spPr>
          <a:xfrm>
            <a:off x="336783" y="3536458"/>
            <a:ext cx="6304462" cy="1864081"/>
          </a:xfrm>
          <a:prstGeom prst="rect">
            <a:avLst/>
          </a:prstGeom>
        </p:spPr>
        <p:txBody>
          <a:bodyPr vert="horz" lIns="97536" tIns="48768" rIns="97536" bIns="48768" rtlCol="0">
            <a:normAutofit fontScale="92500" lnSpcReduction="20000"/>
          </a:bodyPr>
          <a:lstStyle/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There is a new campaign ready to begin…</a:t>
            </a: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endParaRPr lang="en-US" sz="3840" kern="1200" dirty="0">
              <a:solidFill>
                <a:prstClr val="white"/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Are you ready?</a:t>
            </a:r>
          </a:p>
        </p:txBody>
      </p:sp>
    </p:spTree>
    <p:extLst>
      <p:ext uri="{BB962C8B-B14F-4D97-AF65-F5344CB8AC3E}">
        <p14:creationId xmlns:p14="http://schemas.microsoft.com/office/powerpoint/2010/main" val="3319770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81E26-CCE9-4EC0-B8FD-A986B13D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4070501" cy="2756375"/>
          </a:xfrm>
        </p:spPr>
        <p:txBody>
          <a:bodyPr>
            <a:normAutofit/>
          </a:bodyPr>
          <a:lstStyle/>
          <a:p>
            <a:r>
              <a:rPr lang="en-US" dirty="0"/>
              <a:t>Girls and Boys Soccer Club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851B8-1C74-4863-A2D5-3E187175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1" y="3530793"/>
            <a:ext cx="4070502" cy="5254219"/>
          </a:xfrm>
        </p:spPr>
        <p:txBody>
          <a:bodyPr>
            <a:normAutofit/>
          </a:bodyPr>
          <a:lstStyle/>
          <a:p>
            <a:r>
              <a:rPr lang="en-US" sz="2100"/>
              <a:t>Tuesdays and Thursdays  </a:t>
            </a:r>
          </a:p>
          <a:p>
            <a:r>
              <a:rPr lang="en-US" sz="2100"/>
              <a:t>Will start September 3, 2024, from 4pm-5:15pm</a:t>
            </a:r>
          </a:p>
          <a:p>
            <a:r>
              <a:rPr lang="en-US" sz="2100"/>
              <a:t>On the Turf at SCPA.</a:t>
            </a:r>
          </a:p>
          <a:p>
            <a:r>
              <a:rPr lang="en-US" sz="2100"/>
              <a:t>Please be on time to pick-up at 5:15pm.</a:t>
            </a:r>
          </a:p>
          <a:p>
            <a:r>
              <a:rPr lang="en-US" sz="2100"/>
              <a:t>Will be on Sept 3,5,10,12,17,19,24,26 and Oct. 1,8</a:t>
            </a:r>
          </a:p>
          <a:p>
            <a:r>
              <a:rPr lang="en-US" sz="2100"/>
              <a:t>Remind Codes: For notifications</a:t>
            </a:r>
          </a:p>
          <a:p>
            <a:pPr lvl="1"/>
            <a:r>
              <a:rPr lang="en-US" sz="2100"/>
              <a:t>Send text to 81010 and text this message: @2425socc</a:t>
            </a:r>
          </a:p>
          <a:p>
            <a:pPr lvl="1"/>
            <a:r>
              <a:rPr lang="en-US" sz="2100" b="0" i="0">
                <a:effectLst/>
                <a:highlight>
                  <a:srgbClr val="FFFFFF"/>
                </a:highlight>
                <a:latin typeface="Segoe UI" panose="020B0502040204020203" pitchFamily="34" charset="0"/>
                <a:hlinkClick r:id="rId2" tooltip="Original URL: https://www.remind.com/join/2425socc. Click or tap if you trust this link."/>
              </a:rPr>
              <a:t>https://www.remind.com/join/2425socc</a:t>
            </a:r>
            <a:endParaRPr lang="en-US" sz="2100"/>
          </a:p>
        </p:txBody>
      </p:sp>
      <p:pic>
        <p:nvPicPr>
          <p:cNvPr id="5" name="Picture 4" descr="A football ball on the grass&#10;&#10;Description automatically generated with low confidence">
            <a:extLst>
              <a:ext uri="{FF2B5EF4-FFF2-40B4-BE49-F238E27FC236}">
                <a16:creationId xmlns:a16="http://schemas.microsoft.com/office/drawing/2014/main" id="{E1DFC5E7-366A-4B18-A666-2AB419C9E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616" b="2"/>
          <a:stretch/>
        </p:blipFill>
        <p:spPr>
          <a:xfrm>
            <a:off x="5231270" y="-5"/>
            <a:ext cx="7773530" cy="5254217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A football ball in the grass&#10;&#10;Description automatically generated with medium confidence">
            <a:extLst>
              <a:ext uri="{FF2B5EF4-FFF2-40B4-BE49-F238E27FC236}">
                <a16:creationId xmlns:a16="http://schemas.microsoft.com/office/drawing/2014/main" id="{DF6E8E2F-B4BA-4CEA-A2DD-442DC5E23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7717" r="-2" b="-2"/>
          <a:stretch/>
        </p:blipFill>
        <p:spPr>
          <a:xfrm>
            <a:off x="5041843" y="5408655"/>
            <a:ext cx="7970539" cy="4344950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3676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2"/>
            <a:ext cx="11216640" cy="6047232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/>
              <a:t>Chorus- Highschool: Afterschool 4-5:30 Mondays in 268C</a:t>
            </a:r>
          </a:p>
          <a:p>
            <a:r>
              <a:rPr lang="en-US" sz="2300" dirty="0"/>
              <a:t>D&amp;D Club- Mondays, afterschool, in 175C, from 3:50-5:15</a:t>
            </a:r>
          </a:p>
          <a:p>
            <a:r>
              <a:rPr lang="en-US" sz="2300" dirty="0"/>
              <a:t>Movie Club- Mondays, at lunch in 234A</a:t>
            </a:r>
          </a:p>
          <a:p>
            <a:r>
              <a:rPr lang="en-US" sz="2300" dirty="0"/>
              <a:t>Florida Future Educators of America (FFEA)- Tuesdays at lunch in 164C</a:t>
            </a:r>
          </a:p>
          <a:p>
            <a:r>
              <a:rPr lang="en-US" sz="2300" dirty="0"/>
              <a:t>Artists for a Cause- Tuesdays at lunch in 268C and 2</a:t>
            </a:r>
            <a:r>
              <a:rPr lang="en-US" sz="2300" baseline="30000" dirty="0"/>
              <a:t>nd</a:t>
            </a:r>
            <a:r>
              <a:rPr lang="en-US" sz="2300" dirty="0"/>
              <a:t> Wednesday of the month, afterschool in 268C</a:t>
            </a:r>
          </a:p>
          <a:p>
            <a:r>
              <a:rPr lang="en-US" sz="2300" dirty="0"/>
              <a:t>English as a 2</a:t>
            </a:r>
            <a:r>
              <a:rPr lang="en-US" sz="2300" baseline="30000" dirty="0"/>
              <a:t>nd</a:t>
            </a:r>
            <a:r>
              <a:rPr lang="en-US" sz="2300" dirty="0"/>
              <a:t> Language Tutoring- Tuesdays, during  lunch and afterschool, in 124A from 4-5pm</a:t>
            </a:r>
          </a:p>
          <a:p>
            <a:r>
              <a:rPr lang="en-US" sz="2300" dirty="0"/>
              <a:t>Community Service Club- Wednesdays at lunch in 232A</a:t>
            </a:r>
          </a:p>
          <a:p>
            <a:r>
              <a:rPr lang="en-US" sz="2300" dirty="0"/>
              <a:t>Chess Club- Thursdays at lunch in 234A</a:t>
            </a:r>
          </a:p>
          <a:p>
            <a:r>
              <a:rPr lang="en-US" sz="2300" dirty="0"/>
              <a:t>Chorus- Middle School: Afterschool 4-5:30 Thursdays in 265C</a:t>
            </a:r>
          </a:p>
          <a:p>
            <a:r>
              <a:rPr lang="en-US" sz="2300" dirty="0"/>
              <a:t>Spartans Against Destructive Decisions (S.A.D.D) – Thursdays at lunch in 129A</a:t>
            </a:r>
          </a:p>
          <a:p>
            <a:r>
              <a:rPr lang="en-US" sz="2300" dirty="0"/>
              <a:t>Science Olympiad- Fridays at lunch in 247B</a:t>
            </a:r>
          </a:p>
          <a:p>
            <a:r>
              <a:rPr lang="en-US" sz="2300" dirty="0"/>
              <a:t>Music Club- Fridays at lunch in 241B</a:t>
            </a:r>
          </a:p>
          <a:p>
            <a:r>
              <a:rPr lang="en-US" sz="2300" dirty="0"/>
              <a:t>GSA- Fridays, at lunch, in 169C</a:t>
            </a:r>
          </a:p>
          <a:p>
            <a:r>
              <a:rPr lang="en-US" sz="2300" dirty="0"/>
              <a:t>Guitar Club- Fridays, afterschool from 4-5pm in 169C</a:t>
            </a:r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1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.xml><?xml version="1.0" encoding="utf-8"?>
<TemplafySlideFormConfiguration><![CDATA[{"formFields":[],"formDataEntries":[]}]]></TemplafySlideFormConfiguration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0033D2-FACC-475E-AF55-DB5C867795F9}">
  <ds:schemaRefs/>
</ds:datastoreItem>
</file>

<file path=customXml/itemProps3.xml><?xml version="1.0" encoding="utf-8"?>
<ds:datastoreItem xmlns:ds="http://schemas.openxmlformats.org/officeDocument/2006/customXml" ds:itemID="{CB9FF16E-4217-469D-AB35-C609D5DFECCF}">
  <ds:schemaRefs/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.xml><?xml version="1.0" encoding="utf-8"?>
<ds:datastoreItem xmlns:ds="http://schemas.openxmlformats.org/officeDocument/2006/customXml" ds:itemID="{09554E17-4043-457B-9EE5-1626036EB638}">
  <ds:schemaRefs/>
</ds:datastoreItem>
</file>

<file path=customXml/itemProps7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1806</Words>
  <Application>Microsoft Office PowerPoint</Application>
  <PresentationFormat>Custom</PresentationFormat>
  <Paragraphs>227</Paragraphs>
  <Slides>36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82" baseType="lpstr">
      <vt:lpstr>Play</vt:lpstr>
      <vt:lpstr>The Hand</vt:lpstr>
      <vt:lpstr>Arial Black</vt:lpstr>
      <vt:lpstr>Helvetica Neue</vt:lpstr>
      <vt:lpstr>Trebuchet MS</vt:lpstr>
      <vt:lpstr>Lucida Sans</vt:lpstr>
      <vt:lpstr>Calibri Light</vt:lpstr>
      <vt:lpstr>Calisto MT</vt:lpstr>
      <vt:lpstr>Arial Nova</vt:lpstr>
      <vt:lpstr>Times New Roman</vt:lpstr>
      <vt:lpstr>Wingdings 3</vt:lpstr>
      <vt:lpstr>Georgia Pro Semibold</vt:lpstr>
      <vt:lpstr>Algerian</vt:lpstr>
      <vt:lpstr>Bookman Old Style</vt:lpstr>
      <vt:lpstr>Aptos Display</vt:lpstr>
      <vt:lpstr>Gill Sans Nova</vt:lpstr>
      <vt:lpstr>Baguet Script</vt:lpstr>
      <vt:lpstr>Consolas</vt:lpstr>
      <vt:lpstr>Georgia</vt:lpstr>
      <vt:lpstr>Calibri</vt:lpstr>
      <vt:lpstr>Rockwell</vt:lpstr>
      <vt:lpstr>Franklin Gothic Heavy</vt:lpstr>
      <vt:lpstr>Aptos</vt:lpstr>
      <vt:lpstr>Noto Sans Symbols</vt:lpstr>
      <vt:lpstr>Modern Love</vt:lpstr>
      <vt:lpstr>Arial</vt:lpstr>
      <vt:lpstr>Century Gothic</vt:lpstr>
      <vt:lpstr>Segoe UI</vt:lpstr>
      <vt:lpstr>Wingdings 2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8_Office Theme</vt:lpstr>
      <vt:lpstr>9_Office Theme</vt:lpstr>
      <vt:lpstr>Custom</vt:lpstr>
      <vt:lpstr>Facet</vt:lpstr>
      <vt:lpstr>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PowerPoint Presentation</vt:lpstr>
      <vt:lpstr>Upcoming Testing! PM1—Reading Grades 6-10 PM1—Math Grades 6-8 (unless in Algebra/Geometry at any time this school year) August 29th –September 5th   </vt:lpstr>
      <vt:lpstr>All door codes have been entered!</vt:lpstr>
      <vt:lpstr>Daily Dress Code Checks</vt:lpstr>
      <vt:lpstr>NEW  Lunch Detention Procedure</vt:lpstr>
      <vt:lpstr>PowerPoint Presentation</vt:lpstr>
      <vt:lpstr>C/o of 2025</vt:lpstr>
      <vt:lpstr>Radon Poster Contest:  SCPA Students Ages 10-14</vt:lpstr>
      <vt:lpstr>Worried about the Florida Civics Literacy Test and you’re a current 11th grade government student?</vt:lpstr>
      <vt:lpstr>Win the Test!</vt:lpstr>
      <vt:lpstr>MOVIE  CLUB</vt:lpstr>
      <vt:lpstr>PowerPoint Presentation</vt:lpstr>
      <vt:lpstr>Interested in joining National Art Honors Society?</vt:lpstr>
      <vt:lpstr>PowerPoint Presentation</vt:lpstr>
      <vt:lpstr>PowerPoint Presentation</vt:lpstr>
      <vt:lpstr>Girls and Boys Soccer Club </vt:lpstr>
      <vt:lpstr>School Clubs</vt:lpstr>
      <vt:lpstr>Interested in starting a school club?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5</cp:revision>
  <dcterms:created xsi:type="dcterms:W3CDTF">2018-11-26T04:56:53Z</dcterms:created>
  <dcterms:modified xsi:type="dcterms:W3CDTF">2024-09-04T12:44:59Z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